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26"/>
  </p:notesMasterIdLst>
  <p:handoutMasterIdLst>
    <p:handoutMasterId r:id="rId27"/>
  </p:handoutMasterIdLst>
  <p:sldIdLst>
    <p:sldId id="256" r:id="rId4"/>
    <p:sldId id="717" r:id="rId5"/>
    <p:sldId id="718" r:id="rId6"/>
    <p:sldId id="719" r:id="rId7"/>
    <p:sldId id="720" r:id="rId8"/>
    <p:sldId id="721" r:id="rId9"/>
    <p:sldId id="724" r:id="rId10"/>
    <p:sldId id="725" r:id="rId11"/>
    <p:sldId id="726" r:id="rId12"/>
    <p:sldId id="791" r:id="rId13"/>
    <p:sldId id="792" r:id="rId14"/>
    <p:sldId id="793" r:id="rId15"/>
    <p:sldId id="727" r:id="rId16"/>
    <p:sldId id="728" r:id="rId17"/>
    <p:sldId id="729" r:id="rId18"/>
    <p:sldId id="789" r:id="rId19"/>
    <p:sldId id="755" r:id="rId20"/>
    <p:sldId id="790" r:id="rId21"/>
    <p:sldId id="770" r:id="rId22"/>
    <p:sldId id="777" r:id="rId23"/>
    <p:sldId id="778" r:id="rId24"/>
    <p:sldId id="364" r:id="rId2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B212"/>
    <a:srgbClr val="00FF00"/>
    <a:srgbClr val="FFDB63"/>
    <a:srgbClr val="0896B8"/>
    <a:srgbClr val="636F89"/>
    <a:srgbClr val="99A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3" autoAdjust="0"/>
    <p:restoredTop sz="84593" autoAdjust="0"/>
  </p:normalViewPr>
  <p:slideViewPr>
    <p:cSldViewPr>
      <p:cViewPr varScale="1">
        <p:scale>
          <a:sx n="70" d="100"/>
          <a:sy n="70" d="100"/>
        </p:scale>
        <p:origin x="166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2880" y="-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C268233-2AA1-4BAE-9F9A-C52EDF34180B}" type="datetimeFigureOut">
              <a:rPr lang="zh-CN" altLang="en-US" smtClean="0"/>
              <a:pPr/>
              <a:t>2021/9/22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311121-3F96-46A7-A488-59FA4DE337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59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7248100-B7BE-4932-B0BB-79D1A85E9B7B}" type="datetimeFigureOut">
              <a:rPr lang="zh-CN" altLang="en-US" smtClean="0"/>
              <a:pPr/>
              <a:t>2021/9/22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9602C31-40CB-49B8-97A5-8FAE768016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2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恒星眨眼睛，因为距离远，受空气扰动</a:t>
            </a:r>
            <a:endParaRPr lang="en-US" altLang="zh-CN" dirty="0"/>
          </a:p>
          <a:p>
            <a:r>
              <a:rPr lang="zh-CN" altLang="en-US" dirty="0"/>
              <a:t>行星不眨</a:t>
            </a:r>
            <a:endParaRPr lang="en-US" altLang="zh-CN" dirty="0"/>
          </a:p>
          <a:p>
            <a:r>
              <a:rPr lang="zh-CN" altLang="en-US" dirty="0"/>
              <a:t>卫星动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02C31-40CB-49B8-97A5-8FAE7680165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3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C4B991-6C64-442E-B1EE-B35DA7C8EE3B}" type="slidenum">
              <a:rPr lang="zh-CN" altLang="en-US"/>
              <a:pPr/>
              <a:t>16</a:t>
            </a:fld>
            <a:endParaRPr lang="en-US" altLang="zh-CN"/>
          </a:p>
        </p:txBody>
      </p:sp>
      <p:sp>
        <p:nvSpPr>
          <p:cNvPr id="76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555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C4B991-6C64-442E-B1EE-B35DA7C8EE3B}" type="slidenum">
              <a:rPr lang="zh-CN" altLang="en-US"/>
              <a:pPr/>
              <a:t>17</a:t>
            </a:fld>
            <a:endParaRPr lang="en-US" altLang="zh-CN"/>
          </a:p>
        </p:txBody>
      </p:sp>
      <p:sp>
        <p:nvSpPr>
          <p:cNvPr id="76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82C1BF-E994-447B-80E8-E4A24A64E72E}" type="slidenum">
              <a:rPr lang="zh-CN" altLang="en-US"/>
              <a:pPr/>
              <a:t>18</a:t>
            </a:fld>
            <a:endParaRPr lang="en-US" altLang="zh-CN"/>
          </a:p>
        </p:txBody>
      </p:sp>
      <p:sp>
        <p:nvSpPr>
          <p:cNvPr id="76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1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53D36A-EDBF-4C22-9064-0E152FA8FA6D}" type="slidenum">
              <a:rPr lang="zh-CN" altLang="en-US"/>
              <a:pPr/>
              <a:t>19</a:t>
            </a:fld>
            <a:endParaRPr lang="en-US" altLang="zh-CN"/>
          </a:p>
        </p:txBody>
      </p:sp>
      <p:sp>
        <p:nvSpPr>
          <p:cNvPr id="77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161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1" name="Picture 11" descr="technology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048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/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0916305-B7E3-49D7-89C0-F12312B8787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456C4-1642-47D3-81A0-AB058EF74A9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556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2300" y="228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000" y="228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D5F7BB-5A7D-47CE-85C6-4B6CE4A9720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0536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3337E-7822-41F2-BED8-EAE5882C6C8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33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3074" name="Picture 2" descr="http://upload.wikimedia.org/wikipedia/zh/4/40/%E5%8C%97%E8%88%AA%E6%A0%A1%E5%BE%BD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0"/>
            <a:ext cx="971600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副标题 2"/>
          <p:cNvSpPr txBox="1">
            <a:spLocks/>
          </p:cNvSpPr>
          <p:nvPr userDrawn="1"/>
        </p:nvSpPr>
        <p:spPr bwMode="auto">
          <a:xfrm>
            <a:off x="251520" y="6528788"/>
            <a:ext cx="8148364" cy="428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zh-CN" altLang="en-US" sz="1400" b="1" dirty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北京航空航天大学 通信导航与测试技术实验室 </a:t>
            </a:r>
            <a:r>
              <a:rPr lang="en-US" altLang="zh-CN" sz="1400" b="1" dirty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- </a:t>
            </a:r>
            <a:r>
              <a:rPr lang="zh-CN" altLang="en-US" sz="1400" b="1" dirty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sz="1400" b="1" dirty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CNT Lab of </a:t>
            </a:r>
            <a:r>
              <a:rPr lang="en-US" altLang="zh-CN" sz="1400" b="1" dirty="0" err="1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Beihang</a:t>
            </a:r>
            <a:r>
              <a:rPr lang="en-US" altLang="zh-CN" sz="1400" b="1" dirty="0">
                <a:solidFill>
                  <a:srgbClr val="FFFF00"/>
                </a:solidFill>
                <a:latin typeface="楷体" pitchFamily="49" charset="-122"/>
                <a:ea typeface="楷体" pitchFamily="49" charset="-122"/>
              </a:rPr>
              <a:t> University</a:t>
            </a:r>
            <a:endParaRPr lang="zh-CN" altLang="en-US" sz="1400" b="1" dirty="0">
              <a:solidFill>
                <a:srgbClr val="FFFF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085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BAAC0-CA05-4436-9E4F-572AB301E3A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376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15D86B-EAE2-45B6-B751-BBA75577625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59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46711-9A85-43C8-A19B-C539E2CBED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57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C4E47-1C44-4AEC-ABED-F1EAB9E799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37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E9526-92E0-4554-9CB1-9D2C93F03B8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33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659A87-48B2-4CBA-847E-CCE39D5EC03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20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8C9D1-F71E-4BC5-9F60-7C551FBF865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2006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D80915-B957-4FB0-A133-CAE885BD499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466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7D6F6B-4A54-4D6D-A4DC-4EEE8182636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67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B034F6-0420-40B6-B048-4F12E50AD52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7274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3337E-7822-41F2-BED8-EAE5882C6C8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97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3074" name="Picture 2" descr="http://upload.wikimedia.org/wikipedia/zh/4/40/%E5%8C%97%E8%88%AA%E6%A0%A1%E5%BE%BD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0"/>
            <a:ext cx="971600" cy="9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>
          <a:xfrm>
            <a:off x="1408979" y="6508086"/>
            <a:ext cx="63434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800" b="1" dirty="0">
                <a:ln w="9525">
                  <a:solidFill>
                    <a:srgbClr val="92D050"/>
                  </a:solidFill>
                  <a:prstDash val="solid"/>
                  <a:miter lim="800000"/>
                </a:ln>
                <a:solidFill>
                  <a:srgbClr val="92D05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北京航空航天大学 电子信息工程学院 通信导航与测试实验室</a:t>
            </a:r>
          </a:p>
        </p:txBody>
      </p:sp>
    </p:spTree>
    <p:extLst>
      <p:ext uri="{BB962C8B-B14F-4D97-AF65-F5344CB8AC3E}">
        <p14:creationId xmlns:p14="http://schemas.microsoft.com/office/powerpoint/2010/main" val="25428500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6BAAC0-CA05-4436-9E4F-572AB301E3A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623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15D86B-EAE2-45B6-B751-BBA75577625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884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046711-9A85-43C8-A19B-C539E2CBEDB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013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C4E47-1C44-4AEC-ABED-F1EAB9E7991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339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E9526-92E0-4554-9CB1-9D2C93F03B8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1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0D5797-06C8-4BE1-81F2-945195B0BA5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5837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659A87-48B2-4CBA-847E-CCE39D5EC03B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9950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D80915-B957-4FB0-A133-CAE885BD499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223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7D6F6B-4A54-4D6D-A4DC-4EEE8182636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850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B034F6-0420-40B6-B048-4F12E50AD52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174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44559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11025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0075113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1600200"/>
            <a:ext cx="35433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72100" y="1600200"/>
            <a:ext cx="35433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AB9A3C-7021-45E4-8734-D1445B4FD5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826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3F2920-788C-49AC-8D22-B49605524FD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99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73A245-4AFB-4B09-98DE-6482B2AA6B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40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046FEB-6506-4801-B3AF-3F83C0EE7FF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95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9B4F9E-EB0D-4289-9E4D-A9A74A490E9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7633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C8F4F-4495-4416-A448-556FD7F042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797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echnology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76400" y="1600200"/>
            <a:ext cx="7239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81200" y="5867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00500" y="5867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5867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  <a:latin typeface="+mn-lt"/>
                <a:ea typeface="宋体" pitchFamily="2" charset="-122"/>
              </a:defRPr>
            </a:lvl1pPr>
          </a:lstStyle>
          <a:p>
            <a:fld id="{A7281AE0-0C72-46D4-9B7E-F0D082756B3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DB63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DB63"/>
          </a:solidFill>
          <a:latin typeface="Arial Black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DB63"/>
          </a:solidFill>
          <a:latin typeface="Arial Black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DB63"/>
          </a:solidFill>
          <a:latin typeface="Arial Black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DB63"/>
          </a:solidFill>
          <a:latin typeface="Arial Black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DB63"/>
          </a:solidFill>
          <a:latin typeface="Arial Black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DB63"/>
          </a:solidFill>
          <a:latin typeface="Arial Black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DB63"/>
          </a:solidFill>
          <a:latin typeface="Arial Black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DB63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0295979-A630-4CBD-B05C-F9807AC8927B}" type="slidenum">
              <a:rPr lang="en-US" altLang="zh-CN" smtClean="0">
                <a:solidFill>
                  <a:srgbClr val="000000"/>
                </a:solidFill>
                <a:latin typeface="Arial" pitchFamily="34" charset="0"/>
              </a:rPr>
              <a:pPr/>
              <a:t>‹#›</a:t>
            </a:fld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12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0295979-A630-4CBD-B05C-F9807AC8927B}" type="slidenum">
              <a:rPr lang="en-US" altLang="zh-CN" smtClean="0">
                <a:solidFill>
                  <a:srgbClr val="000000"/>
                </a:solidFill>
                <a:latin typeface="Arial" pitchFamily="34" charset="0"/>
              </a:rPr>
              <a:pPr/>
              <a:t>‹#›</a:t>
            </a:fld>
            <a:endParaRPr lang="en-US" altLang="zh-CN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72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3" r:id="rId13"/>
    <p:sldLayoutId id="2147483694" r:id="rId14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www.zgchb.com.cn/uploadfile/magazine/uploadfile/200709/20070926095847819.jpg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gif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www.zgchb.com.cn/uploadfile/magazine/uploadfile/200709/20070926095847819.jpg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79512" y="156619"/>
            <a:ext cx="1728192" cy="680093"/>
          </a:xfrm>
          <a:prstGeom prst="ellips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softEdge rad="31750"/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80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4708" y="260331"/>
            <a:ext cx="1473833" cy="46166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 prst="relaxedInset"/>
              <a:contourClr>
                <a:schemeClr val="accent6">
                  <a:shade val="73000"/>
                </a:schemeClr>
              </a:contourClr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b="1" dirty="0">
                <a:ln w="11430"/>
                <a:blipFill>
                  <a:blip r:embed="rId2"/>
                  <a:tile tx="0" ty="0" sx="100000" sy="100000" flip="none" algn="tl"/>
                </a:blip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</a:t>
            </a:r>
            <a:r>
              <a:rPr lang="en-US" altLang="zh-CN" b="1" dirty="0">
                <a:ln w="11430"/>
                <a:blipFill>
                  <a:blip r:embed="rId3"/>
                  <a:tile tx="0" ty="0" sx="100000" sy="100000" flip="none" algn="tl"/>
                </a:blip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N</a:t>
            </a:r>
            <a:r>
              <a:rPr lang="en-US" altLang="zh-CN" b="1" dirty="0">
                <a:ln w="11430"/>
                <a:blipFill>
                  <a:blip r:embed="rId4"/>
                  <a:tile tx="0" ty="0" sx="100000" sy="100000" flip="none" algn="tl"/>
                </a:blip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</a:t>
            </a:r>
            <a:r>
              <a:rPr lang="en-US" altLang="zh-CN" b="1" dirty="0">
                <a:ln w="11430"/>
                <a:blipFill>
                  <a:blip r:embed="rId5"/>
                  <a:tile tx="0" ty="0" sx="100000" sy="100000" flip="none" algn="tl"/>
                </a:blip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Lab</a:t>
            </a:r>
            <a:endParaRPr lang="zh-CN" altLang="en-US" b="1" dirty="0">
              <a:ln w="11430"/>
              <a:blipFill>
                <a:blip r:embed="rId5"/>
                <a:tile tx="0" ty="0" sx="100000" sy="100000" flip="none" algn="tl"/>
              </a:blipFill>
              <a:effectLst>
                <a:outerShdw blurRad="80000" dist="40000" dir="5040000" algn="tl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0" y="0"/>
            <a:ext cx="9113754" cy="6847907"/>
            <a:chOff x="0" y="0"/>
            <a:chExt cx="9113754" cy="6847907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3289" y="1141311"/>
              <a:ext cx="1809488" cy="1076325"/>
            </a:xfrm>
            <a:prstGeom prst="rect">
              <a:avLst/>
            </a:prstGeom>
          </p:spPr>
        </p:pic>
        <p:pic>
          <p:nvPicPr>
            <p:cNvPr id="15" name="Picture 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927100" y="5722370"/>
              <a:ext cx="1714500" cy="1125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2" name="组合 31"/>
            <p:cNvGrpSpPr/>
            <p:nvPr/>
          </p:nvGrpSpPr>
          <p:grpSpPr>
            <a:xfrm>
              <a:off x="6899896" y="0"/>
              <a:ext cx="2213858" cy="2762299"/>
              <a:chOff x="6899896" y="0"/>
              <a:chExt cx="2213858" cy="2762299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8699" y="1196752"/>
                <a:ext cx="857250" cy="790575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59193" y="0"/>
                <a:ext cx="1612198" cy="1267711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56504" y="1196752"/>
                <a:ext cx="857250" cy="790575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34939" y="1948719"/>
                <a:ext cx="857250" cy="790575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478699" y="1971724"/>
                <a:ext cx="857250" cy="790575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9390018">
                <a:off x="6899896" y="309520"/>
                <a:ext cx="857250" cy="790575"/>
              </a:xfrm>
              <a:prstGeom prst="rect">
                <a:avLst/>
              </a:prstGeom>
            </p:spPr>
          </p:pic>
        </p:grpSp>
        <p:grpSp>
          <p:nvGrpSpPr>
            <p:cNvPr id="5" name="组合 4"/>
            <p:cNvGrpSpPr/>
            <p:nvPr/>
          </p:nvGrpSpPr>
          <p:grpSpPr>
            <a:xfrm>
              <a:off x="0" y="4692766"/>
              <a:ext cx="1866613" cy="2155141"/>
              <a:chOff x="0" y="4692766"/>
              <a:chExt cx="1866613" cy="2155141"/>
            </a:xfrm>
          </p:grpSpPr>
          <p:pic>
            <p:nvPicPr>
              <p:cNvPr id="16" name="Picture 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0" y="5722370"/>
                <a:ext cx="1714500" cy="11255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61813" y="4698434"/>
                <a:ext cx="304800" cy="1076325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7100" y="4692766"/>
                <a:ext cx="701351" cy="1076325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8262" y="5346131"/>
                <a:ext cx="701351" cy="387666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8667" y="5085184"/>
                <a:ext cx="704904" cy="449067"/>
              </a:xfrm>
              <a:prstGeom prst="rect">
                <a:avLst/>
              </a:prstGeom>
            </p:spPr>
          </p:pic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1757" y="658589"/>
              <a:ext cx="1809488" cy="107632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0192" y="1608514"/>
              <a:ext cx="1809488" cy="107632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0192" y="2684839"/>
              <a:ext cx="1809488" cy="1076325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4370" y="2643657"/>
              <a:ext cx="1809488" cy="107632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8486" y="2715719"/>
              <a:ext cx="1809488" cy="1076325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4432" y="3634764"/>
              <a:ext cx="1809488" cy="1899487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8644" y="3634764"/>
              <a:ext cx="1809488" cy="1899487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4212" y="3432873"/>
              <a:ext cx="1809488" cy="1477025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9690" y="1913368"/>
              <a:ext cx="1809488" cy="1899487"/>
            </a:xfrm>
            <a:prstGeom prst="rect">
              <a:avLst/>
            </a:prstGeom>
          </p:spPr>
        </p:pic>
      </p:grpSp>
      <p:sp>
        <p:nvSpPr>
          <p:cNvPr id="8" name="标题 1"/>
          <p:cNvSpPr txBox="1">
            <a:spLocks/>
          </p:cNvSpPr>
          <p:nvPr/>
        </p:nvSpPr>
        <p:spPr bwMode="auto">
          <a:xfrm>
            <a:off x="-396552" y="1385109"/>
            <a:ext cx="9540552" cy="1871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kern="0" dirty="0">
                <a:solidFill>
                  <a:srgbClr val="FFDB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工 程 认 识</a:t>
            </a:r>
            <a:br>
              <a:rPr lang="en-US" altLang="zh-CN" sz="6000" b="1" kern="0" dirty="0">
                <a:solidFill>
                  <a:srgbClr val="FFDB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altLang="zh-CN" sz="6000" b="1" kern="0" dirty="0">
                <a:solidFill>
                  <a:srgbClr val="FFDB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       ——</a:t>
            </a:r>
            <a:r>
              <a:rPr lang="zh-CN" altLang="en-US" sz="6000" b="1" kern="0" dirty="0">
                <a:solidFill>
                  <a:srgbClr val="FFDB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北斗导航技术</a:t>
            </a:r>
            <a:b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srgbClr val="FFDB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zh-CN" sz="48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BeiDou</a:t>
            </a: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Navigation </a:t>
            </a:r>
            <a:endParaRPr kumimoji="0" lang="zh-CN" altLang="en-US" sz="8800" b="1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3CC0077-4705-4B1F-8FD8-881389B36B51}"/>
              </a:ext>
            </a:extLst>
          </p:cNvPr>
          <p:cNvSpPr txBox="1">
            <a:spLocks/>
          </p:cNvSpPr>
          <p:nvPr/>
        </p:nvSpPr>
        <p:spPr bwMode="auto">
          <a:xfrm>
            <a:off x="1382408" y="4236213"/>
            <a:ext cx="6400800" cy="632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王娜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Wang Na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8607E0F4-FCE1-44A2-90E8-6CFC70F1E9CF}"/>
              </a:ext>
            </a:extLst>
          </p:cNvPr>
          <p:cNvSpPr txBox="1">
            <a:spLocks/>
          </p:cNvSpPr>
          <p:nvPr/>
        </p:nvSpPr>
        <p:spPr bwMode="auto">
          <a:xfrm>
            <a:off x="1424738" y="5105623"/>
            <a:ext cx="6476778" cy="85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l"/>
            <a:r>
              <a:rPr lang="en-US" altLang="zh-CN" sz="2000" dirty="0">
                <a:solidFill>
                  <a:srgbClr val="92D050"/>
                </a:solidFill>
              </a:rPr>
              <a:t>Office</a:t>
            </a:r>
            <a:r>
              <a:rPr lang="zh-CN" altLang="en-US" sz="2000" dirty="0">
                <a:solidFill>
                  <a:srgbClr val="92D050"/>
                </a:solidFill>
              </a:rPr>
              <a:t>： </a:t>
            </a:r>
            <a:r>
              <a:rPr lang="en-US" altLang="zh-CN" sz="2000" dirty="0">
                <a:solidFill>
                  <a:srgbClr val="92D050"/>
                </a:solidFill>
              </a:rPr>
              <a:t>Engineering Training Center N207 – </a:t>
            </a:r>
            <a:r>
              <a:rPr lang="zh-CN" altLang="en-US" sz="2000" dirty="0">
                <a:solidFill>
                  <a:srgbClr val="92D050"/>
                </a:solidFill>
              </a:rPr>
              <a:t>工训北</a:t>
            </a:r>
            <a:r>
              <a:rPr lang="en-US" altLang="zh-CN" sz="2000" dirty="0">
                <a:solidFill>
                  <a:srgbClr val="92D050"/>
                </a:solidFill>
              </a:rPr>
              <a:t>207</a:t>
            </a:r>
          </a:p>
          <a:p>
            <a:pPr algn="l"/>
            <a:r>
              <a:rPr lang="en-US" altLang="zh-CN" sz="2000" dirty="0">
                <a:solidFill>
                  <a:srgbClr val="92D050"/>
                </a:solidFill>
              </a:rPr>
              <a:t>Email  :  lion_na987@buaa.edu.cn</a:t>
            </a:r>
            <a:endParaRPr lang="zh-CN" altLang="en-US" sz="2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1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5576" y="1360196"/>
            <a:ext cx="67124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b="1" dirty="0">
                <a:ea typeface="黑体" pitchFamily="49" charset="-122"/>
                <a:cs typeface="Times New Roman" panose="02020603050405020304" pitchFamily="18" charset="0"/>
              </a:rPr>
              <a:t>Navigation system 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导航系统</a:t>
            </a:r>
            <a:endParaRPr lang="en-US" altLang="zh-CN" b="1" dirty="0"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Radio navigation system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无线电导航系统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Inertial navigation system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惯性导航系统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Celestial navigation system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天文导航系统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Terrain matching-navigation system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地形匹配导航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图片 12" descr="2007092609584781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157113"/>
            <a:ext cx="2736304" cy="2064845"/>
          </a:xfrm>
          <a:prstGeom prst="roundRect">
            <a:avLst>
              <a:gd name="adj" fmla="val 1209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09536"/>
            <a:ext cx="2769177" cy="2027776"/>
          </a:xfrm>
          <a:prstGeom prst="roundRect">
            <a:avLst>
              <a:gd name="adj" fmla="val 140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" y="4157113"/>
            <a:ext cx="2637482" cy="210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99"/>
          <p:cNvSpPr>
            <a:spLocks noGrp="1" noChangeArrowheads="1"/>
          </p:cNvSpPr>
          <p:nvPr>
            <p:ph type="title"/>
          </p:nvPr>
        </p:nvSpPr>
        <p:spPr>
          <a:xfrm>
            <a:off x="928662" y="285728"/>
            <a:ext cx="7929618" cy="69269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Elements – </a:t>
            </a:r>
            <a:r>
              <a:rPr lang="zh-CN" altLang="en-US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基本要素</a:t>
            </a:r>
            <a:endParaRPr lang="zh-CN" altLang="en-US" sz="3200" b="1" kern="1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882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404664"/>
            <a:ext cx="75825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(1) 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Inertial </a:t>
            </a:r>
            <a:r>
              <a:rPr lang="en-US" altLang="zh-CN" sz="2800" b="1" dirty="0" err="1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Naviigation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 System - 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惯性导航系统</a:t>
            </a:r>
          </a:p>
        </p:txBody>
      </p:sp>
      <p:sp>
        <p:nvSpPr>
          <p:cNvPr id="8" name="矩形 7"/>
          <p:cNvSpPr/>
          <p:nvPr/>
        </p:nvSpPr>
        <p:spPr>
          <a:xfrm>
            <a:off x="315187" y="4437112"/>
            <a:ext cx="8640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An </a:t>
            </a:r>
            <a:r>
              <a:rPr lang="en-US" altLang="zh-CN" sz="2000" b="1" dirty="0"/>
              <a:t>inertial navigation system</a:t>
            </a:r>
            <a:r>
              <a:rPr lang="en-US" altLang="zh-CN" sz="2000" dirty="0"/>
              <a:t> (INS) is a navigation aid that uses a computer, motion sensors (</a:t>
            </a:r>
            <a:r>
              <a:rPr lang="en-US" altLang="zh-CN" sz="2000" b="1" dirty="0">
                <a:solidFill>
                  <a:srgbClr val="C00000"/>
                </a:solidFill>
              </a:rPr>
              <a:t>accelerometers</a:t>
            </a:r>
            <a:r>
              <a:rPr lang="zh-CN" altLang="en-US" sz="2000" b="1" dirty="0">
                <a:solidFill>
                  <a:srgbClr val="C00000"/>
                </a:solidFill>
              </a:rPr>
              <a:t>：加速度计</a:t>
            </a:r>
            <a:r>
              <a:rPr lang="en-US" altLang="zh-CN" sz="2000" dirty="0"/>
              <a:t>) and rotation sensors (</a:t>
            </a:r>
            <a:r>
              <a:rPr lang="en-US" altLang="zh-CN" sz="2000" b="1" dirty="0">
                <a:solidFill>
                  <a:srgbClr val="C00000"/>
                </a:solidFill>
              </a:rPr>
              <a:t>gyroscopes</a:t>
            </a:r>
            <a:r>
              <a:rPr lang="zh-CN" altLang="en-US" sz="2000" b="1" dirty="0">
                <a:solidFill>
                  <a:srgbClr val="C00000"/>
                </a:solidFill>
              </a:rPr>
              <a:t>：陀螺</a:t>
            </a:r>
            <a:r>
              <a:rPr lang="en-US" altLang="zh-CN" sz="2000" dirty="0"/>
              <a:t>) to continuously calculate via </a:t>
            </a:r>
            <a:r>
              <a:rPr lang="en-US" altLang="zh-CN" sz="2000" b="1" dirty="0">
                <a:solidFill>
                  <a:srgbClr val="C00000"/>
                </a:solidFill>
              </a:rPr>
              <a:t>dead reckoning </a:t>
            </a:r>
            <a:r>
              <a:rPr lang="en-US" altLang="zh-CN" sz="2000" dirty="0"/>
              <a:t>the position, orientation, and velocity of a moving object without the need for external references.</a:t>
            </a:r>
          </a:p>
          <a:p>
            <a:pPr algn="just"/>
            <a:r>
              <a:rPr lang="en-US" altLang="zh-CN" sz="2000" dirty="0"/>
              <a:t>     The INS is initially provided with its position and velocity from another source(like GNSS).</a:t>
            </a:r>
            <a:endParaRPr lang="zh-CN" altLang="en-US" sz="20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4" y="1484784"/>
            <a:ext cx="4447814" cy="2832614"/>
          </a:xfrm>
          <a:prstGeom prst="rect">
            <a:avLst/>
          </a:prstGeom>
          <a:noFill/>
          <a:ln w="12700" algn="ctr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638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roc1001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44528"/>
            <a:ext cx="4248472" cy="19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283422" y="4639669"/>
            <a:ext cx="414456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spcBef>
                <a:spcPct val="0"/>
              </a:spcBef>
              <a:buClrTx/>
              <a:buSzTx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method maintains the IMU in the same attitude relative to the surroundings.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pic>
        <p:nvPicPr>
          <p:cNvPr id="6" name="Picture 5" descr="roc1002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72993"/>
            <a:ext cx="4248472" cy="202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15372" y="4490404"/>
            <a:ext cx="439248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spcBef>
                <a:spcPct val="0"/>
              </a:spcBef>
              <a:buClrTx/>
              <a:buSzTx/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It is more technically advanced than the platform method and lends itself to low-weight, compact, low power-consumption, and highly accurate applications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but it need high computational capability. 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5028" y="1369204"/>
            <a:ext cx="24320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Platform method</a:t>
            </a:r>
          </a:p>
          <a:p>
            <a:pPr algn="ctr"/>
            <a:r>
              <a:rPr lang="zh-CN" altLang="en-US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平 台 惯 导</a:t>
            </a:r>
            <a:endParaRPr lang="zh-CN" altLang="en-US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288404" y="1383159"/>
            <a:ext cx="28119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Strap-down method</a:t>
            </a:r>
          </a:p>
          <a:p>
            <a:pPr algn="ctr"/>
            <a:r>
              <a:rPr lang="zh-CN" altLang="en-US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捷 联 惯 导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83568" y="404664"/>
            <a:ext cx="75825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(1) 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Inertial </a:t>
            </a:r>
            <a:r>
              <a:rPr lang="en-US" altLang="zh-CN" sz="2800" b="1" dirty="0" err="1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Naviigation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 System - 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惯性导航系统</a:t>
            </a:r>
          </a:p>
        </p:txBody>
      </p:sp>
    </p:spTree>
    <p:extLst>
      <p:ext uri="{BB962C8B-B14F-4D97-AF65-F5344CB8AC3E}">
        <p14:creationId xmlns:p14="http://schemas.microsoft.com/office/powerpoint/2010/main" val="57816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2976" y="1296187"/>
            <a:ext cx="52292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2800" b="1" dirty="0">
                <a:ea typeface="黑体" pitchFamily="49" charset="-122"/>
                <a:cs typeface="Times New Roman" panose="02020603050405020304" pitchFamily="18" charset="0"/>
              </a:rPr>
              <a:t>Carrier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 - 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载体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Land Vehicle - 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陆地运载器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Voyage Vehicle - 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航海运载器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Aircraft - 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航空飞行器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Spacecraft - 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航天飞行器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52" name="Picture 4" descr="http://t3.gstatic.com/images?q=tbn:ANd9GcQEiLG-dJ61YjkY2O64rGr6QlIhFalj1dMS9Y0dV28qVEoxSomgk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1" y="4786461"/>
            <a:ext cx="2129230" cy="1594867"/>
          </a:xfrm>
          <a:prstGeom prst="rect">
            <a:avLst/>
          </a:prstGeom>
          <a:ln>
            <a:solidFill>
              <a:srgbClr val="0896B8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2054" name="Picture 6" descr="http://t0.gstatic.com/images?q=tbn:ANd9GcSBPu85mYSBWDoKe_2F0_j67EvjZjzdblr0KLLoaD9QCaXHIpF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92" y="4786461"/>
            <a:ext cx="2121978" cy="158943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6" name="Picture 8" descr="http://t3.gstatic.com/images?q=tbn:ANd9GcTNk_xp66upRvOYt3scnFKFF_9GWMxmD4fPoEDapBx_F4M-K3n-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83" y="4804840"/>
            <a:ext cx="2060006" cy="15710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58" name="Picture 10" descr="http://t0.gstatic.com/images?q=tbn:ANd9GcRLp6O_o45FWfwZLZxhkEFeGfsU_asbvkfJOUacXMTmtEZRFz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36" y="4787683"/>
            <a:ext cx="2120346" cy="1588213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ectangle 899"/>
          <p:cNvSpPr>
            <a:spLocks noGrp="1" noChangeArrowheads="1"/>
          </p:cNvSpPr>
          <p:nvPr>
            <p:ph type="title"/>
          </p:nvPr>
        </p:nvSpPr>
        <p:spPr>
          <a:xfrm>
            <a:off x="928662" y="285728"/>
            <a:ext cx="7929618" cy="69269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Elements – </a:t>
            </a:r>
            <a:r>
              <a:rPr lang="zh-CN" altLang="en-US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基本要素</a:t>
            </a:r>
            <a:endParaRPr lang="zh-CN" altLang="en-US" sz="3200" b="1" kern="1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541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1538" y="1142984"/>
            <a:ext cx="46703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2800" b="1" dirty="0" err="1">
                <a:ea typeface="黑体" pitchFamily="49" charset="-122"/>
                <a:cs typeface="Times New Roman" panose="02020603050405020304" pitchFamily="18" charset="0"/>
              </a:rPr>
              <a:t>Enviroment</a:t>
            </a:r>
            <a:r>
              <a:rPr lang="en-US" altLang="zh-CN" sz="2800" b="1" dirty="0">
                <a:ea typeface="黑体" pitchFamily="49" charset="-122"/>
                <a:cs typeface="Times New Roman" panose="02020603050405020304" pitchFamily="18" charset="0"/>
              </a:rPr>
              <a:t> -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环境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Interrupt - 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干扰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Dynamic -</a:t>
            </a:r>
            <a:r>
              <a:rPr lang="en-US" altLang="zh-CN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动态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Obstruct -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遮蔽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Attenuation -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衰减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Picture 4" descr="标准3导弹打卫星示意图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932" y="1273114"/>
            <a:ext cx="2499316" cy="2587934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932" y="4005064"/>
            <a:ext cx="249931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" y="4149079"/>
            <a:ext cx="3107849" cy="227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0" y="4216802"/>
            <a:ext cx="3104537" cy="216452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9" name="Rectangle 899"/>
          <p:cNvSpPr>
            <a:spLocks noGrp="1" noChangeArrowheads="1"/>
          </p:cNvSpPr>
          <p:nvPr>
            <p:ph type="title"/>
          </p:nvPr>
        </p:nvSpPr>
        <p:spPr>
          <a:xfrm>
            <a:off x="928662" y="285728"/>
            <a:ext cx="7929618" cy="69269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Elements – </a:t>
            </a:r>
            <a:r>
              <a:rPr lang="zh-CN" altLang="en-US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基本要素</a:t>
            </a:r>
            <a:endParaRPr lang="zh-CN" altLang="en-US" sz="3200" b="1" kern="1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421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340768"/>
            <a:ext cx="66665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800" b="1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sz="2800" b="1" dirty="0">
                <a:ea typeface="黑体" pitchFamily="49" charset="-122"/>
                <a:cs typeface="Times New Roman" panose="02020603050405020304" pitchFamily="18" charset="0"/>
              </a:rPr>
              <a:t>Application - 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应用领域</a:t>
            </a:r>
            <a:endParaRPr lang="en-US" altLang="zh-CN" sz="2800" b="1" dirty="0"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Landing - 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着陆着舰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Traffic Control -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交通管理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Mapping &amp; Search and Rescue -</a:t>
            </a:r>
            <a:r>
              <a:rPr lang="zh-CN" altLang="en-US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测绘及搜救</a:t>
            </a:r>
            <a:endParaRPr lang="en-US" altLang="zh-CN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098" name="Picture 2" descr="http://t1.gstatic.com/images?q=tbn:ANd9GcQzt0lhKbpPdTsEL_VZUOnuThYNQvHmWu7oH_wSI9A_qayVyTn3-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467964"/>
            <a:ext cx="2634036" cy="198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kyo-traffic-control-center-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60448"/>
            <a:ext cx="3528392" cy="19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khm.uio.no/forskning/prosjekter/metropolis/grafix/sarp-surveyi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467964"/>
            <a:ext cx="2658568" cy="198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99"/>
          <p:cNvSpPr>
            <a:spLocks noGrp="1" noChangeArrowheads="1"/>
          </p:cNvSpPr>
          <p:nvPr>
            <p:ph type="title"/>
          </p:nvPr>
        </p:nvSpPr>
        <p:spPr>
          <a:xfrm>
            <a:off x="928662" y="285728"/>
            <a:ext cx="7929618" cy="69269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Elements – </a:t>
            </a:r>
            <a:r>
              <a:rPr lang="zh-CN" altLang="en-US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基本要素</a:t>
            </a:r>
            <a:endParaRPr lang="zh-CN" altLang="en-US" sz="3200" b="1" kern="1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09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42850" y="5768062"/>
            <a:ext cx="511973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Basic principle of RNS </a:t>
            </a:r>
            <a:r>
              <a:rPr lang="en-US" altLang="zh-CN" sz="2800" b="1" cap="none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 Active</a:t>
            </a:r>
            <a:endParaRPr lang="zh-CN" altLang="en-US" sz="2800" b="1" cap="none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4" y="1633662"/>
            <a:ext cx="2476920" cy="17916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964" y="3404589"/>
            <a:ext cx="2857500" cy="216217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3024434" y="2276872"/>
            <a:ext cx="3746550" cy="127609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843808" y="2529481"/>
            <a:ext cx="3830653" cy="1326065"/>
          </a:xfrm>
          <a:prstGeom prst="line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0"/>
          <p:cNvSpPr txBox="1"/>
          <p:nvPr/>
        </p:nvSpPr>
        <p:spPr>
          <a:xfrm>
            <a:off x="2438414" y="3291357"/>
            <a:ext cx="2437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R = c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en-US" altLang="zh-CN" sz="2800" dirty="0"/>
              <a:t>∆t/2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>
            <a:off x="683568" y="404664"/>
            <a:ext cx="77652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(2) 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Radio </a:t>
            </a:r>
            <a:r>
              <a:rPr lang="en-US" altLang="zh-CN" sz="2800" b="1" dirty="0" err="1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Naviigation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 System–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无线电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导航系统</a:t>
            </a:r>
          </a:p>
        </p:txBody>
      </p:sp>
    </p:spTree>
    <p:extLst>
      <p:ext uri="{BB962C8B-B14F-4D97-AF65-F5344CB8AC3E}">
        <p14:creationId xmlns:p14="http://schemas.microsoft.com/office/powerpoint/2010/main" val="3721270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848191" y="5624124"/>
            <a:ext cx="55178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zh-CN" sz="2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Basic principle of RNS </a:t>
            </a:r>
            <a:r>
              <a:rPr lang="en-US" altLang="zh-CN" sz="2800" b="1" cap="none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- </a:t>
            </a:r>
            <a:r>
              <a:rPr lang="en-US" altLang="zh-CN" sz="2800" b="1" cap="none" spc="50" dirty="0" err="1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Passitive</a:t>
            </a:r>
            <a:endParaRPr lang="zh-CN" altLang="en-US" sz="2800" b="1" cap="none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76" y="1861478"/>
            <a:ext cx="2139471" cy="15475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964" y="3404589"/>
            <a:ext cx="2857500" cy="216217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2893147" y="2529481"/>
            <a:ext cx="3805850" cy="1060966"/>
          </a:xfrm>
          <a:prstGeom prst="line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028742" y="3390818"/>
            <a:ext cx="2437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 = c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en-US" altLang="zh-CN" sz="2800" dirty="0"/>
              <a:t>∆t</a:t>
            </a:r>
            <a:endParaRPr lang="zh-CN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683568" y="404664"/>
            <a:ext cx="77652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(2) 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Radio </a:t>
            </a:r>
            <a:r>
              <a:rPr lang="en-US" altLang="zh-CN" sz="2800" b="1" dirty="0" err="1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Naviigation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 System–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无线电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导航系统</a:t>
            </a:r>
          </a:p>
        </p:txBody>
      </p:sp>
    </p:spTree>
    <p:extLst>
      <p:ext uri="{BB962C8B-B14F-4D97-AF65-F5344CB8AC3E}">
        <p14:creationId xmlns:p14="http://schemas.microsoft.com/office/powerpoint/2010/main" val="22494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55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6422355" cy="433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899592" y="5877272"/>
            <a:ext cx="67687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Hyperbolic positioning – </a:t>
            </a:r>
            <a:r>
              <a:rPr lang="zh-CN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双曲线导航</a:t>
            </a:r>
            <a:endParaRPr lang="zh-CN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683568" y="404664"/>
            <a:ext cx="77652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(2) 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Radio </a:t>
            </a:r>
            <a:r>
              <a:rPr lang="en-US" altLang="zh-CN" sz="2800" b="1" dirty="0" err="1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Naviigation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 System–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无线电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导航系统</a:t>
            </a:r>
          </a:p>
        </p:txBody>
      </p:sp>
    </p:spTree>
    <p:extLst>
      <p:ext uri="{BB962C8B-B14F-4D97-AF65-F5344CB8AC3E}">
        <p14:creationId xmlns:p14="http://schemas.microsoft.com/office/powerpoint/2010/main" val="598976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420" name="Picture 4" descr="GDOP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574" y="1191707"/>
            <a:ext cx="5195738" cy="476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05194" y="6063679"/>
            <a:ext cx="7583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GNSS</a:t>
            </a:r>
            <a:r>
              <a:rPr lang="en-US" altLang="zh-CN" b="1" dirty="0">
                <a:solidFill>
                  <a:srgbClr val="002060"/>
                </a:solidFill>
              </a:rPr>
              <a:t> – Four satellite to get four parameters(</a:t>
            </a:r>
            <a:r>
              <a:rPr lang="en-US" altLang="zh-CN" b="1" dirty="0" err="1">
                <a:solidFill>
                  <a:srgbClr val="002060"/>
                </a:solidFill>
              </a:rPr>
              <a:t>x,y,z</a:t>
            </a:r>
            <a:r>
              <a:rPr lang="en-US" altLang="zh-CN" b="1" dirty="0">
                <a:solidFill>
                  <a:srgbClr val="002060"/>
                </a:solidFill>
              </a:rPr>
              <a:t> and t)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3568" y="404664"/>
            <a:ext cx="77652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(2) 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Radio </a:t>
            </a:r>
            <a:r>
              <a:rPr lang="en-US" altLang="zh-CN" sz="2800" b="1" dirty="0" err="1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Naviigation</a:t>
            </a:r>
            <a:r>
              <a:rPr lang="en-US" altLang="zh-CN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 System–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黑体" pitchFamily="49" charset="-122"/>
                <a:cs typeface="Times New Roman" panose="02020603050405020304" pitchFamily="18" charset="0"/>
              </a:rPr>
              <a:t>无线电</a:t>
            </a:r>
            <a:r>
              <a:rPr lang="zh-CN" altLang="en-US" sz="2800" b="1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导航系统</a:t>
            </a:r>
          </a:p>
        </p:txBody>
      </p:sp>
    </p:spTree>
    <p:extLst>
      <p:ext uri="{BB962C8B-B14F-4D97-AF65-F5344CB8AC3E}">
        <p14:creationId xmlns:p14="http://schemas.microsoft.com/office/powerpoint/2010/main" val="313985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0207" y="77813"/>
            <a:ext cx="8229600" cy="894257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Navigation Principal </a:t>
            </a:r>
            <a:r>
              <a:rPr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- 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导 航 概 念</a:t>
            </a:r>
            <a:endParaRPr lang="zh-CN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1361" y="1144413"/>
            <a:ext cx="8572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8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导 航：</a:t>
            </a:r>
            <a:r>
              <a:rPr lang="zh-CN" altLang="en-US" sz="1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监视和控制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载体从一个地方</a:t>
            </a:r>
            <a:r>
              <a:rPr lang="zh-CN" altLang="en-US" sz="18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安全和高效</a:t>
            </a: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的移动到另一 个地方的过程。</a:t>
            </a:r>
            <a:endParaRPr lang="en-US" altLang="zh-CN" sz="1800" dirty="0">
              <a:latin typeface="黑体" pitchFamily="49" charset="-122"/>
              <a:ea typeface="黑体" pitchFamily="49" charset="-122"/>
            </a:endParaRPr>
          </a:p>
          <a:p>
            <a:pPr algn="just"/>
            <a:r>
              <a:rPr lang="en-US" altLang="zh-CN" sz="18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Navigation</a:t>
            </a:r>
            <a:r>
              <a:rPr lang="zh-CN" altLang="en-US" sz="18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C00000"/>
                </a:solidFill>
                <a:ea typeface="黑体" pitchFamily="49" charset="-122"/>
                <a:cs typeface="Times New Roman" panose="02020603050405020304" pitchFamily="18" charset="0"/>
              </a:rPr>
              <a:t>Monitoring</a:t>
            </a:r>
            <a:r>
              <a:rPr lang="en-US" altLang="zh-CN" sz="1800" dirty="0">
                <a:ea typeface="黑体" pitchFamily="49" charset="-122"/>
                <a:cs typeface="Times New Roman" panose="02020603050405020304" pitchFamily="18" charset="0"/>
              </a:rPr>
              <a:t> and </a:t>
            </a:r>
            <a:r>
              <a:rPr lang="en-US" altLang="zh-CN" sz="1800" b="1" dirty="0">
                <a:solidFill>
                  <a:srgbClr val="C00000"/>
                </a:solidFill>
                <a:ea typeface="黑体" pitchFamily="49" charset="-122"/>
                <a:cs typeface="Times New Roman" panose="02020603050405020304" pitchFamily="18" charset="0"/>
              </a:rPr>
              <a:t>Control</a:t>
            </a:r>
            <a:r>
              <a:rPr lang="en-US" altLang="zh-CN" sz="1800" dirty="0">
                <a:ea typeface="黑体" pitchFamily="49" charset="-122"/>
                <a:cs typeface="Times New Roman" panose="02020603050405020304" pitchFamily="18" charset="0"/>
              </a:rPr>
              <a:t> the Carrier form one place to another </a:t>
            </a:r>
            <a:r>
              <a:rPr lang="en-US" altLang="zh-CN" sz="1800" b="1" dirty="0">
                <a:solidFill>
                  <a:srgbClr val="C00000"/>
                </a:solidFill>
                <a:ea typeface="黑体" pitchFamily="49" charset="-122"/>
                <a:cs typeface="Times New Roman" panose="02020603050405020304" pitchFamily="18" charset="0"/>
              </a:rPr>
              <a:t>safety and efficient.</a:t>
            </a:r>
          </a:p>
        </p:txBody>
      </p:sp>
      <p:grpSp>
        <p:nvGrpSpPr>
          <p:cNvPr id="371" name="Group 4"/>
          <p:cNvGrpSpPr>
            <a:grpSpLocks/>
          </p:cNvGrpSpPr>
          <p:nvPr/>
        </p:nvGrpSpPr>
        <p:grpSpPr bwMode="auto">
          <a:xfrm>
            <a:off x="74645" y="2066949"/>
            <a:ext cx="9069387" cy="4791075"/>
            <a:chOff x="51" y="804"/>
            <a:chExt cx="5713" cy="3018"/>
          </a:xfrm>
        </p:grpSpPr>
        <p:sp>
          <p:nvSpPr>
            <p:cNvPr id="372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" y="804"/>
              <a:ext cx="5713" cy="3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3" name="Rectangle 6"/>
            <p:cNvSpPr>
              <a:spLocks noChangeArrowheads="1"/>
            </p:cNvSpPr>
            <p:nvPr/>
          </p:nvSpPr>
          <p:spPr bwMode="auto">
            <a:xfrm>
              <a:off x="51" y="804"/>
              <a:ext cx="5690" cy="2768"/>
            </a:xfrm>
            <a:prstGeom prst="rect">
              <a:avLst/>
            </a:prstGeom>
            <a:solidFill>
              <a:srgbClr val="7CDD91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4" name="Freeform 7"/>
            <p:cNvSpPr>
              <a:spLocks/>
            </p:cNvSpPr>
            <p:nvPr/>
          </p:nvSpPr>
          <p:spPr bwMode="auto">
            <a:xfrm>
              <a:off x="57" y="988"/>
              <a:ext cx="1039" cy="22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228" y="85"/>
                </a:cxn>
                <a:cxn ang="0">
                  <a:pos x="512" y="76"/>
                </a:cxn>
                <a:cxn ang="0">
                  <a:pos x="905" y="8"/>
                </a:cxn>
                <a:cxn ang="0">
                  <a:pos x="1039" y="0"/>
                </a:cxn>
                <a:cxn ang="0">
                  <a:pos x="823" y="41"/>
                </a:cxn>
                <a:cxn ang="0">
                  <a:pos x="662" y="85"/>
                </a:cxn>
                <a:cxn ang="0">
                  <a:pos x="448" y="111"/>
                </a:cxn>
                <a:cxn ang="0">
                  <a:pos x="340" y="118"/>
                </a:cxn>
                <a:cxn ang="0">
                  <a:pos x="243" y="168"/>
                </a:cxn>
                <a:cxn ang="0">
                  <a:pos x="448" y="151"/>
                </a:cxn>
                <a:cxn ang="0">
                  <a:pos x="296" y="194"/>
                </a:cxn>
                <a:cxn ang="0">
                  <a:pos x="0" y="220"/>
                </a:cxn>
                <a:cxn ang="0">
                  <a:pos x="0" y="144"/>
                </a:cxn>
              </a:cxnLst>
              <a:rect l="0" t="0" r="r" b="b"/>
              <a:pathLst>
                <a:path w="1039" h="220">
                  <a:moveTo>
                    <a:pt x="0" y="144"/>
                  </a:moveTo>
                  <a:lnTo>
                    <a:pt x="228" y="85"/>
                  </a:lnTo>
                  <a:lnTo>
                    <a:pt x="512" y="76"/>
                  </a:lnTo>
                  <a:lnTo>
                    <a:pt x="905" y="8"/>
                  </a:lnTo>
                  <a:lnTo>
                    <a:pt x="1039" y="0"/>
                  </a:lnTo>
                  <a:lnTo>
                    <a:pt x="823" y="41"/>
                  </a:lnTo>
                  <a:lnTo>
                    <a:pt x="662" y="85"/>
                  </a:lnTo>
                  <a:lnTo>
                    <a:pt x="448" y="111"/>
                  </a:lnTo>
                  <a:lnTo>
                    <a:pt x="340" y="118"/>
                  </a:lnTo>
                  <a:lnTo>
                    <a:pt x="243" y="168"/>
                  </a:lnTo>
                  <a:lnTo>
                    <a:pt x="448" y="151"/>
                  </a:lnTo>
                  <a:lnTo>
                    <a:pt x="296" y="194"/>
                  </a:lnTo>
                  <a:lnTo>
                    <a:pt x="0" y="22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5" name="Freeform 8"/>
            <p:cNvSpPr>
              <a:spLocks/>
            </p:cNvSpPr>
            <p:nvPr/>
          </p:nvSpPr>
          <p:spPr bwMode="auto">
            <a:xfrm>
              <a:off x="1178" y="944"/>
              <a:ext cx="662" cy="70"/>
            </a:xfrm>
            <a:custGeom>
              <a:avLst/>
              <a:gdLst/>
              <a:ahLst/>
              <a:cxnLst>
                <a:cxn ang="0">
                  <a:pos x="41" y="37"/>
                </a:cxn>
                <a:cxn ang="0">
                  <a:pos x="284" y="0"/>
                </a:cxn>
                <a:cxn ang="0">
                  <a:pos x="460" y="11"/>
                </a:cxn>
                <a:cxn ang="0">
                  <a:pos x="662" y="52"/>
                </a:cxn>
                <a:cxn ang="0">
                  <a:pos x="419" y="61"/>
                </a:cxn>
                <a:cxn ang="0">
                  <a:pos x="229" y="61"/>
                </a:cxn>
                <a:cxn ang="0">
                  <a:pos x="0" y="70"/>
                </a:cxn>
                <a:cxn ang="0">
                  <a:pos x="41" y="37"/>
                </a:cxn>
              </a:cxnLst>
              <a:rect l="0" t="0" r="r" b="b"/>
              <a:pathLst>
                <a:path w="662" h="70">
                  <a:moveTo>
                    <a:pt x="41" y="37"/>
                  </a:moveTo>
                  <a:lnTo>
                    <a:pt x="284" y="0"/>
                  </a:lnTo>
                  <a:lnTo>
                    <a:pt x="460" y="11"/>
                  </a:lnTo>
                  <a:lnTo>
                    <a:pt x="662" y="52"/>
                  </a:lnTo>
                  <a:lnTo>
                    <a:pt x="419" y="61"/>
                  </a:lnTo>
                  <a:lnTo>
                    <a:pt x="229" y="61"/>
                  </a:lnTo>
                  <a:lnTo>
                    <a:pt x="0" y="70"/>
                  </a:lnTo>
                  <a:lnTo>
                    <a:pt x="41" y="37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6" name="Freeform 9"/>
            <p:cNvSpPr>
              <a:spLocks/>
            </p:cNvSpPr>
            <p:nvPr/>
          </p:nvSpPr>
          <p:spPr bwMode="auto">
            <a:xfrm>
              <a:off x="1705" y="920"/>
              <a:ext cx="378" cy="52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23" y="0"/>
                </a:cxn>
                <a:cxn ang="0">
                  <a:pos x="355" y="0"/>
                </a:cxn>
                <a:cxn ang="0">
                  <a:pos x="378" y="52"/>
                </a:cxn>
                <a:cxn ang="0">
                  <a:pos x="232" y="52"/>
                </a:cxn>
                <a:cxn ang="0">
                  <a:pos x="0" y="17"/>
                </a:cxn>
              </a:cxnLst>
              <a:rect l="0" t="0" r="r" b="b"/>
              <a:pathLst>
                <a:path w="378" h="52">
                  <a:moveTo>
                    <a:pt x="0" y="17"/>
                  </a:moveTo>
                  <a:lnTo>
                    <a:pt x="123" y="0"/>
                  </a:lnTo>
                  <a:lnTo>
                    <a:pt x="355" y="0"/>
                  </a:lnTo>
                  <a:lnTo>
                    <a:pt x="378" y="52"/>
                  </a:lnTo>
                  <a:lnTo>
                    <a:pt x="232" y="52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7" name="Freeform 10"/>
            <p:cNvSpPr>
              <a:spLocks/>
            </p:cNvSpPr>
            <p:nvPr/>
          </p:nvSpPr>
          <p:spPr bwMode="auto">
            <a:xfrm>
              <a:off x="2060" y="879"/>
              <a:ext cx="375" cy="32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117" y="0"/>
                </a:cxn>
                <a:cxn ang="0">
                  <a:pos x="255" y="0"/>
                </a:cxn>
                <a:cxn ang="0">
                  <a:pos x="375" y="0"/>
                </a:cxn>
                <a:cxn ang="0">
                  <a:pos x="173" y="32"/>
                </a:cxn>
                <a:cxn ang="0">
                  <a:pos x="0" y="17"/>
                </a:cxn>
              </a:cxnLst>
              <a:rect l="0" t="0" r="r" b="b"/>
              <a:pathLst>
                <a:path w="375" h="32">
                  <a:moveTo>
                    <a:pt x="0" y="17"/>
                  </a:moveTo>
                  <a:lnTo>
                    <a:pt x="117" y="0"/>
                  </a:lnTo>
                  <a:lnTo>
                    <a:pt x="255" y="0"/>
                  </a:lnTo>
                  <a:lnTo>
                    <a:pt x="375" y="0"/>
                  </a:lnTo>
                  <a:lnTo>
                    <a:pt x="173" y="32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" name="Freeform 11"/>
            <p:cNvSpPr>
              <a:spLocks/>
            </p:cNvSpPr>
            <p:nvPr/>
          </p:nvSpPr>
          <p:spPr bwMode="auto">
            <a:xfrm>
              <a:off x="1556" y="1029"/>
              <a:ext cx="366" cy="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0"/>
                </a:cxn>
                <a:cxn ang="0">
                  <a:pos x="366" y="26"/>
                </a:cxn>
                <a:cxn ang="0">
                  <a:pos x="217" y="44"/>
                </a:cxn>
                <a:cxn ang="0">
                  <a:pos x="0" y="0"/>
                </a:cxn>
              </a:cxnLst>
              <a:rect l="0" t="0" r="r" b="b"/>
              <a:pathLst>
                <a:path w="366" h="44">
                  <a:moveTo>
                    <a:pt x="0" y="0"/>
                  </a:moveTo>
                  <a:lnTo>
                    <a:pt x="272" y="0"/>
                  </a:lnTo>
                  <a:lnTo>
                    <a:pt x="366" y="26"/>
                  </a:lnTo>
                  <a:lnTo>
                    <a:pt x="217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" name="Freeform 12"/>
            <p:cNvSpPr>
              <a:spLocks/>
            </p:cNvSpPr>
            <p:nvPr/>
          </p:nvSpPr>
          <p:spPr bwMode="auto">
            <a:xfrm>
              <a:off x="894" y="1029"/>
              <a:ext cx="1230" cy="94"/>
            </a:xfrm>
            <a:custGeom>
              <a:avLst/>
              <a:gdLst/>
              <a:ahLst/>
              <a:cxnLst>
                <a:cxn ang="0">
                  <a:pos x="188" y="0"/>
                </a:cxn>
                <a:cxn ang="0">
                  <a:pos x="366" y="0"/>
                </a:cxn>
                <a:cxn ang="0">
                  <a:pos x="568" y="18"/>
                </a:cxn>
                <a:cxn ang="0">
                  <a:pos x="691" y="44"/>
                </a:cxn>
                <a:cxn ang="0">
                  <a:pos x="864" y="70"/>
                </a:cxn>
                <a:cxn ang="0">
                  <a:pos x="1002" y="61"/>
                </a:cxn>
                <a:cxn ang="0">
                  <a:pos x="1230" y="77"/>
                </a:cxn>
                <a:cxn ang="0">
                  <a:pos x="1043" y="85"/>
                </a:cxn>
                <a:cxn ang="0">
                  <a:pos x="826" y="94"/>
                </a:cxn>
                <a:cxn ang="0">
                  <a:pos x="691" y="85"/>
                </a:cxn>
                <a:cxn ang="0">
                  <a:pos x="542" y="52"/>
                </a:cxn>
                <a:cxn ang="0">
                  <a:pos x="366" y="52"/>
                </a:cxn>
                <a:cxn ang="0">
                  <a:pos x="243" y="70"/>
                </a:cxn>
                <a:cxn ang="0">
                  <a:pos x="109" y="77"/>
                </a:cxn>
                <a:cxn ang="0">
                  <a:pos x="0" y="77"/>
                </a:cxn>
                <a:cxn ang="0">
                  <a:pos x="135" y="26"/>
                </a:cxn>
                <a:cxn ang="0">
                  <a:pos x="188" y="0"/>
                </a:cxn>
              </a:cxnLst>
              <a:rect l="0" t="0" r="r" b="b"/>
              <a:pathLst>
                <a:path w="1230" h="94">
                  <a:moveTo>
                    <a:pt x="188" y="0"/>
                  </a:moveTo>
                  <a:lnTo>
                    <a:pt x="366" y="0"/>
                  </a:lnTo>
                  <a:lnTo>
                    <a:pt x="568" y="18"/>
                  </a:lnTo>
                  <a:lnTo>
                    <a:pt x="691" y="44"/>
                  </a:lnTo>
                  <a:lnTo>
                    <a:pt x="864" y="70"/>
                  </a:lnTo>
                  <a:lnTo>
                    <a:pt x="1002" y="61"/>
                  </a:lnTo>
                  <a:lnTo>
                    <a:pt x="1230" y="77"/>
                  </a:lnTo>
                  <a:lnTo>
                    <a:pt x="1043" y="85"/>
                  </a:lnTo>
                  <a:lnTo>
                    <a:pt x="826" y="94"/>
                  </a:lnTo>
                  <a:lnTo>
                    <a:pt x="691" y="85"/>
                  </a:lnTo>
                  <a:lnTo>
                    <a:pt x="542" y="52"/>
                  </a:lnTo>
                  <a:lnTo>
                    <a:pt x="366" y="52"/>
                  </a:lnTo>
                  <a:lnTo>
                    <a:pt x="243" y="70"/>
                  </a:lnTo>
                  <a:lnTo>
                    <a:pt x="109" y="77"/>
                  </a:lnTo>
                  <a:lnTo>
                    <a:pt x="0" y="77"/>
                  </a:lnTo>
                  <a:lnTo>
                    <a:pt x="135" y="26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" name="Freeform 13"/>
            <p:cNvSpPr>
              <a:spLocks/>
            </p:cNvSpPr>
            <p:nvPr/>
          </p:nvSpPr>
          <p:spPr bwMode="auto">
            <a:xfrm>
              <a:off x="1951" y="1005"/>
              <a:ext cx="109" cy="5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9" y="0"/>
                </a:cxn>
                <a:cxn ang="0">
                  <a:pos x="94" y="59"/>
                </a:cxn>
                <a:cxn ang="0">
                  <a:pos x="0" y="0"/>
                </a:cxn>
              </a:cxnLst>
              <a:rect l="0" t="0" r="r" b="b"/>
              <a:pathLst>
                <a:path w="109" h="59">
                  <a:moveTo>
                    <a:pt x="0" y="0"/>
                  </a:moveTo>
                  <a:lnTo>
                    <a:pt x="109" y="0"/>
                  </a:lnTo>
                  <a:lnTo>
                    <a:pt x="94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1" name="Freeform 14"/>
            <p:cNvSpPr>
              <a:spLocks/>
            </p:cNvSpPr>
            <p:nvPr/>
          </p:nvSpPr>
          <p:spPr bwMode="auto">
            <a:xfrm>
              <a:off x="57" y="1527"/>
              <a:ext cx="1783" cy="412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176" y="67"/>
                </a:cxn>
                <a:cxn ang="0">
                  <a:pos x="404" y="59"/>
                </a:cxn>
                <a:cxn ang="0">
                  <a:pos x="635" y="59"/>
                </a:cxn>
                <a:cxn ang="0">
                  <a:pos x="905" y="26"/>
                </a:cxn>
                <a:cxn ang="0">
                  <a:pos x="1025" y="0"/>
                </a:cxn>
                <a:cxn ang="0">
                  <a:pos x="931" y="41"/>
                </a:cxn>
                <a:cxn ang="0">
                  <a:pos x="703" y="67"/>
                </a:cxn>
                <a:cxn ang="0">
                  <a:pos x="867" y="92"/>
                </a:cxn>
                <a:cxn ang="0">
                  <a:pos x="972" y="83"/>
                </a:cxn>
                <a:cxn ang="0">
                  <a:pos x="1121" y="41"/>
                </a:cxn>
                <a:cxn ang="0">
                  <a:pos x="1013" y="100"/>
                </a:cxn>
                <a:cxn ang="0">
                  <a:pos x="837" y="111"/>
                </a:cxn>
                <a:cxn ang="0">
                  <a:pos x="688" y="111"/>
                </a:cxn>
                <a:cxn ang="0">
                  <a:pos x="448" y="152"/>
                </a:cxn>
                <a:cxn ang="0">
                  <a:pos x="284" y="270"/>
                </a:cxn>
                <a:cxn ang="0">
                  <a:pos x="758" y="201"/>
                </a:cxn>
                <a:cxn ang="0">
                  <a:pos x="1189" y="126"/>
                </a:cxn>
                <a:cxn ang="0">
                  <a:pos x="1326" y="35"/>
                </a:cxn>
                <a:cxn ang="0">
                  <a:pos x="1446" y="9"/>
                </a:cxn>
                <a:cxn ang="0">
                  <a:pos x="1783" y="0"/>
                </a:cxn>
                <a:cxn ang="0">
                  <a:pos x="1540" y="50"/>
                </a:cxn>
                <a:cxn ang="0">
                  <a:pos x="1446" y="83"/>
                </a:cxn>
                <a:cxn ang="0">
                  <a:pos x="1282" y="144"/>
                </a:cxn>
                <a:cxn ang="0">
                  <a:pos x="1039" y="201"/>
                </a:cxn>
                <a:cxn ang="0">
                  <a:pos x="837" y="277"/>
                </a:cxn>
                <a:cxn ang="0">
                  <a:pos x="662" y="295"/>
                </a:cxn>
                <a:cxn ang="0">
                  <a:pos x="960" y="303"/>
                </a:cxn>
                <a:cxn ang="0">
                  <a:pos x="1203" y="253"/>
                </a:cxn>
                <a:cxn ang="0">
                  <a:pos x="1069" y="327"/>
                </a:cxn>
                <a:cxn ang="0">
                  <a:pos x="837" y="327"/>
                </a:cxn>
                <a:cxn ang="0">
                  <a:pos x="501" y="327"/>
                </a:cxn>
                <a:cxn ang="0">
                  <a:pos x="325" y="338"/>
                </a:cxn>
                <a:cxn ang="0">
                  <a:pos x="146" y="395"/>
                </a:cxn>
                <a:cxn ang="0">
                  <a:pos x="0" y="412"/>
                </a:cxn>
                <a:cxn ang="0">
                  <a:pos x="0" y="83"/>
                </a:cxn>
              </a:cxnLst>
              <a:rect l="0" t="0" r="r" b="b"/>
              <a:pathLst>
                <a:path w="1783" h="412">
                  <a:moveTo>
                    <a:pt x="0" y="83"/>
                  </a:moveTo>
                  <a:lnTo>
                    <a:pt x="176" y="67"/>
                  </a:lnTo>
                  <a:lnTo>
                    <a:pt x="404" y="59"/>
                  </a:lnTo>
                  <a:lnTo>
                    <a:pt x="635" y="59"/>
                  </a:lnTo>
                  <a:lnTo>
                    <a:pt x="905" y="26"/>
                  </a:lnTo>
                  <a:lnTo>
                    <a:pt x="1025" y="0"/>
                  </a:lnTo>
                  <a:lnTo>
                    <a:pt x="931" y="41"/>
                  </a:lnTo>
                  <a:lnTo>
                    <a:pt x="703" y="67"/>
                  </a:lnTo>
                  <a:lnTo>
                    <a:pt x="867" y="92"/>
                  </a:lnTo>
                  <a:lnTo>
                    <a:pt x="972" y="83"/>
                  </a:lnTo>
                  <a:lnTo>
                    <a:pt x="1121" y="41"/>
                  </a:lnTo>
                  <a:lnTo>
                    <a:pt x="1013" y="100"/>
                  </a:lnTo>
                  <a:lnTo>
                    <a:pt x="837" y="111"/>
                  </a:lnTo>
                  <a:lnTo>
                    <a:pt x="688" y="111"/>
                  </a:lnTo>
                  <a:lnTo>
                    <a:pt x="448" y="152"/>
                  </a:lnTo>
                  <a:lnTo>
                    <a:pt x="284" y="270"/>
                  </a:lnTo>
                  <a:lnTo>
                    <a:pt x="758" y="201"/>
                  </a:lnTo>
                  <a:lnTo>
                    <a:pt x="1189" y="126"/>
                  </a:lnTo>
                  <a:lnTo>
                    <a:pt x="1326" y="35"/>
                  </a:lnTo>
                  <a:lnTo>
                    <a:pt x="1446" y="9"/>
                  </a:lnTo>
                  <a:lnTo>
                    <a:pt x="1783" y="0"/>
                  </a:lnTo>
                  <a:lnTo>
                    <a:pt x="1540" y="50"/>
                  </a:lnTo>
                  <a:lnTo>
                    <a:pt x="1446" y="83"/>
                  </a:lnTo>
                  <a:lnTo>
                    <a:pt x="1282" y="144"/>
                  </a:lnTo>
                  <a:lnTo>
                    <a:pt x="1039" y="201"/>
                  </a:lnTo>
                  <a:lnTo>
                    <a:pt x="837" y="277"/>
                  </a:lnTo>
                  <a:lnTo>
                    <a:pt x="662" y="295"/>
                  </a:lnTo>
                  <a:lnTo>
                    <a:pt x="960" y="303"/>
                  </a:lnTo>
                  <a:lnTo>
                    <a:pt x="1203" y="253"/>
                  </a:lnTo>
                  <a:lnTo>
                    <a:pt x="1069" y="327"/>
                  </a:lnTo>
                  <a:lnTo>
                    <a:pt x="837" y="327"/>
                  </a:lnTo>
                  <a:lnTo>
                    <a:pt x="501" y="327"/>
                  </a:lnTo>
                  <a:lnTo>
                    <a:pt x="325" y="338"/>
                  </a:lnTo>
                  <a:lnTo>
                    <a:pt x="146" y="395"/>
                  </a:lnTo>
                  <a:lnTo>
                    <a:pt x="0" y="412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2" name="Freeform 15"/>
            <p:cNvSpPr>
              <a:spLocks/>
            </p:cNvSpPr>
            <p:nvPr/>
          </p:nvSpPr>
          <p:spPr bwMode="auto">
            <a:xfrm>
              <a:off x="3714" y="1326"/>
              <a:ext cx="1731" cy="210"/>
            </a:xfrm>
            <a:custGeom>
              <a:avLst/>
              <a:gdLst/>
              <a:ahLst/>
              <a:cxnLst>
                <a:cxn ang="0">
                  <a:pos x="161" y="166"/>
                </a:cxn>
                <a:cxn ang="0">
                  <a:pos x="378" y="118"/>
                </a:cxn>
                <a:cxn ang="0">
                  <a:pos x="557" y="109"/>
                </a:cxn>
                <a:cxn ang="0">
                  <a:pos x="797" y="92"/>
                </a:cxn>
                <a:cxn ang="0">
                  <a:pos x="1136" y="33"/>
                </a:cxn>
                <a:cxn ang="0">
                  <a:pos x="1608" y="0"/>
                </a:cxn>
                <a:cxn ang="0">
                  <a:pos x="1731" y="7"/>
                </a:cxn>
                <a:cxn ang="0">
                  <a:pos x="1450" y="48"/>
                </a:cxn>
                <a:cxn ang="0">
                  <a:pos x="1218" y="66"/>
                </a:cxn>
                <a:cxn ang="0">
                  <a:pos x="1327" y="118"/>
                </a:cxn>
                <a:cxn ang="0">
                  <a:pos x="1473" y="109"/>
                </a:cxn>
                <a:cxn ang="0">
                  <a:pos x="1704" y="92"/>
                </a:cxn>
                <a:cxn ang="0">
                  <a:pos x="1555" y="151"/>
                </a:cxn>
                <a:cxn ang="0">
                  <a:pos x="1271" y="151"/>
                </a:cxn>
                <a:cxn ang="0">
                  <a:pos x="1148" y="85"/>
                </a:cxn>
                <a:cxn ang="0">
                  <a:pos x="987" y="85"/>
                </a:cxn>
                <a:cxn ang="0">
                  <a:pos x="893" y="118"/>
                </a:cxn>
                <a:cxn ang="0">
                  <a:pos x="703" y="125"/>
                </a:cxn>
                <a:cxn ang="0">
                  <a:pos x="527" y="201"/>
                </a:cxn>
                <a:cxn ang="0">
                  <a:pos x="542" y="142"/>
                </a:cxn>
                <a:cxn ang="0">
                  <a:pos x="419" y="142"/>
                </a:cxn>
                <a:cxn ang="0">
                  <a:pos x="311" y="159"/>
                </a:cxn>
                <a:cxn ang="0">
                  <a:pos x="0" y="210"/>
                </a:cxn>
                <a:cxn ang="0">
                  <a:pos x="161" y="166"/>
                </a:cxn>
              </a:cxnLst>
              <a:rect l="0" t="0" r="r" b="b"/>
              <a:pathLst>
                <a:path w="1731" h="210">
                  <a:moveTo>
                    <a:pt x="161" y="166"/>
                  </a:moveTo>
                  <a:lnTo>
                    <a:pt x="378" y="118"/>
                  </a:lnTo>
                  <a:lnTo>
                    <a:pt x="557" y="109"/>
                  </a:lnTo>
                  <a:lnTo>
                    <a:pt x="797" y="92"/>
                  </a:lnTo>
                  <a:lnTo>
                    <a:pt x="1136" y="33"/>
                  </a:lnTo>
                  <a:lnTo>
                    <a:pt x="1608" y="0"/>
                  </a:lnTo>
                  <a:lnTo>
                    <a:pt x="1731" y="7"/>
                  </a:lnTo>
                  <a:lnTo>
                    <a:pt x="1450" y="48"/>
                  </a:lnTo>
                  <a:lnTo>
                    <a:pt x="1218" y="66"/>
                  </a:lnTo>
                  <a:lnTo>
                    <a:pt x="1327" y="118"/>
                  </a:lnTo>
                  <a:lnTo>
                    <a:pt x="1473" y="109"/>
                  </a:lnTo>
                  <a:lnTo>
                    <a:pt x="1704" y="92"/>
                  </a:lnTo>
                  <a:lnTo>
                    <a:pt x="1555" y="151"/>
                  </a:lnTo>
                  <a:lnTo>
                    <a:pt x="1271" y="151"/>
                  </a:lnTo>
                  <a:lnTo>
                    <a:pt x="1148" y="85"/>
                  </a:lnTo>
                  <a:lnTo>
                    <a:pt x="987" y="85"/>
                  </a:lnTo>
                  <a:lnTo>
                    <a:pt x="893" y="118"/>
                  </a:lnTo>
                  <a:lnTo>
                    <a:pt x="703" y="125"/>
                  </a:lnTo>
                  <a:lnTo>
                    <a:pt x="527" y="201"/>
                  </a:lnTo>
                  <a:lnTo>
                    <a:pt x="542" y="142"/>
                  </a:lnTo>
                  <a:lnTo>
                    <a:pt x="419" y="142"/>
                  </a:lnTo>
                  <a:lnTo>
                    <a:pt x="311" y="159"/>
                  </a:lnTo>
                  <a:lnTo>
                    <a:pt x="0" y="210"/>
                  </a:lnTo>
                  <a:lnTo>
                    <a:pt x="161" y="166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3" name="Freeform 16"/>
            <p:cNvSpPr>
              <a:spLocks/>
            </p:cNvSpPr>
            <p:nvPr/>
          </p:nvSpPr>
          <p:spPr bwMode="auto">
            <a:xfrm>
              <a:off x="3837" y="1459"/>
              <a:ext cx="987" cy="236"/>
            </a:xfrm>
            <a:custGeom>
              <a:avLst/>
              <a:gdLst/>
              <a:ahLst/>
              <a:cxnLst>
                <a:cxn ang="0">
                  <a:pos x="0" y="127"/>
                </a:cxn>
                <a:cxn ang="0">
                  <a:pos x="82" y="103"/>
                </a:cxn>
                <a:cxn ang="0">
                  <a:pos x="240" y="94"/>
                </a:cxn>
                <a:cxn ang="0">
                  <a:pos x="53" y="151"/>
                </a:cxn>
                <a:cxn ang="0">
                  <a:pos x="270" y="127"/>
                </a:cxn>
                <a:cxn ang="0">
                  <a:pos x="378" y="103"/>
                </a:cxn>
                <a:cxn ang="0">
                  <a:pos x="554" y="51"/>
                </a:cxn>
                <a:cxn ang="0">
                  <a:pos x="715" y="33"/>
                </a:cxn>
                <a:cxn ang="0">
                  <a:pos x="987" y="0"/>
                </a:cxn>
                <a:cxn ang="0">
                  <a:pos x="823" y="51"/>
                </a:cxn>
                <a:cxn ang="0">
                  <a:pos x="688" y="85"/>
                </a:cxn>
                <a:cxn ang="0">
                  <a:pos x="472" y="236"/>
                </a:cxn>
                <a:cxn ang="0">
                  <a:pos x="542" y="94"/>
                </a:cxn>
                <a:cxn ang="0">
                  <a:pos x="393" y="118"/>
                </a:cxn>
                <a:cxn ang="0">
                  <a:pos x="270" y="168"/>
                </a:cxn>
                <a:cxn ang="0">
                  <a:pos x="53" y="212"/>
                </a:cxn>
                <a:cxn ang="0">
                  <a:pos x="0" y="127"/>
                </a:cxn>
              </a:cxnLst>
              <a:rect l="0" t="0" r="r" b="b"/>
              <a:pathLst>
                <a:path w="987" h="236">
                  <a:moveTo>
                    <a:pt x="0" y="127"/>
                  </a:moveTo>
                  <a:lnTo>
                    <a:pt x="82" y="103"/>
                  </a:lnTo>
                  <a:lnTo>
                    <a:pt x="240" y="94"/>
                  </a:lnTo>
                  <a:lnTo>
                    <a:pt x="53" y="151"/>
                  </a:lnTo>
                  <a:lnTo>
                    <a:pt x="270" y="127"/>
                  </a:lnTo>
                  <a:lnTo>
                    <a:pt x="378" y="103"/>
                  </a:lnTo>
                  <a:lnTo>
                    <a:pt x="554" y="51"/>
                  </a:lnTo>
                  <a:lnTo>
                    <a:pt x="715" y="33"/>
                  </a:lnTo>
                  <a:lnTo>
                    <a:pt x="987" y="0"/>
                  </a:lnTo>
                  <a:lnTo>
                    <a:pt x="823" y="51"/>
                  </a:lnTo>
                  <a:lnTo>
                    <a:pt x="688" y="85"/>
                  </a:lnTo>
                  <a:lnTo>
                    <a:pt x="472" y="236"/>
                  </a:lnTo>
                  <a:lnTo>
                    <a:pt x="542" y="94"/>
                  </a:lnTo>
                  <a:lnTo>
                    <a:pt x="393" y="118"/>
                  </a:lnTo>
                  <a:lnTo>
                    <a:pt x="270" y="168"/>
                  </a:lnTo>
                  <a:lnTo>
                    <a:pt x="53" y="21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" name="Freeform 17"/>
            <p:cNvSpPr>
              <a:spLocks/>
            </p:cNvSpPr>
            <p:nvPr/>
          </p:nvSpPr>
          <p:spPr bwMode="auto">
            <a:xfrm>
              <a:off x="2104" y="1620"/>
              <a:ext cx="1148" cy="219"/>
            </a:xfrm>
            <a:custGeom>
              <a:avLst/>
              <a:gdLst/>
              <a:ahLst/>
              <a:cxnLst>
                <a:cxn ang="0">
                  <a:pos x="837" y="70"/>
                </a:cxn>
                <a:cxn ang="0">
                  <a:pos x="670" y="115"/>
                </a:cxn>
                <a:cxn ang="0">
                  <a:pos x="512" y="115"/>
                </a:cxn>
                <a:cxn ang="0">
                  <a:pos x="310" y="115"/>
                </a:cxn>
                <a:cxn ang="0">
                  <a:pos x="0" y="184"/>
                </a:cxn>
                <a:cxn ang="0">
                  <a:pos x="181" y="219"/>
                </a:cxn>
                <a:cxn ang="0">
                  <a:pos x="363" y="174"/>
                </a:cxn>
                <a:cxn ang="0">
                  <a:pos x="579" y="151"/>
                </a:cxn>
                <a:cxn ang="0">
                  <a:pos x="743" y="151"/>
                </a:cxn>
                <a:cxn ang="0">
                  <a:pos x="948" y="47"/>
                </a:cxn>
                <a:cxn ang="0">
                  <a:pos x="1148" y="0"/>
                </a:cxn>
                <a:cxn ang="0">
                  <a:pos x="910" y="14"/>
                </a:cxn>
                <a:cxn ang="0">
                  <a:pos x="837" y="70"/>
                </a:cxn>
              </a:cxnLst>
              <a:rect l="0" t="0" r="r" b="b"/>
              <a:pathLst>
                <a:path w="1148" h="219">
                  <a:moveTo>
                    <a:pt x="837" y="70"/>
                  </a:moveTo>
                  <a:lnTo>
                    <a:pt x="670" y="115"/>
                  </a:lnTo>
                  <a:lnTo>
                    <a:pt x="512" y="115"/>
                  </a:lnTo>
                  <a:lnTo>
                    <a:pt x="310" y="115"/>
                  </a:lnTo>
                  <a:lnTo>
                    <a:pt x="0" y="184"/>
                  </a:lnTo>
                  <a:lnTo>
                    <a:pt x="181" y="219"/>
                  </a:lnTo>
                  <a:lnTo>
                    <a:pt x="363" y="174"/>
                  </a:lnTo>
                  <a:lnTo>
                    <a:pt x="579" y="151"/>
                  </a:lnTo>
                  <a:lnTo>
                    <a:pt x="743" y="151"/>
                  </a:lnTo>
                  <a:lnTo>
                    <a:pt x="948" y="47"/>
                  </a:lnTo>
                  <a:lnTo>
                    <a:pt x="1148" y="0"/>
                  </a:lnTo>
                  <a:lnTo>
                    <a:pt x="910" y="14"/>
                  </a:lnTo>
                  <a:lnTo>
                    <a:pt x="837" y="7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5" name="Freeform 18"/>
            <p:cNvSpPr>
              <a:spLocks/>
            </p:cNvSpPr>
            <p:nvPr/>
          </p:nvSpPr>
          <p:spPr bwMode="auto">
            <a:xfrm>
              <a:off x="2086" y="1794"/>
              <a:ext cx="946" cy="284"/>
            </a:xfrm>
            <a:custGeom>
              <a:avLst/>
              <a:gdLst/>
              <a:ahLst/>
              <a:cxnLst>
                <a:cxn ang="0">
                  <a:pos x="946" y="0"/>
                </a:cxn>
                <a:cxn ang="0">
                  <a:pos x="761" y="22"/>
                </a:cxn>
                <a:cxn ang="0">
                  <a:pos x="530" y="69"/>
                </a:cxn>
                <a:cxn ang="0">
                  <a:pos x="255" y="158"/>
                </a:cxn>
                <a:cxn ang="0">
                  <a:pos x="0" y="284"/>
                </a:cxn>
                <a:cxn ang="0">
                  <a:pos x="311" y="170"/>
                </a:cxn>
                <a:cxn ang="0">
                  <a:pos x="510" y="112"/>
                </a:cxn>
                <a:cxn ang="0">
                  <a:pos x="747" y="55"/>
                </a:cxn>
                <a:cxn ang="0">
                  <a:pos x="946" y="0"/>
                </a:cxn>
              </a:cxnLst>
              <a:rect l="0" t="0" r="r" b="b"/>
              <a:pathLst>
                <a:path w="946" h="284">
                  <a:moveTo>
                    <a:pt x="946" y="0"/>
                  </a:moveTo>
                  <a:lnTo>
                    <a:pt x="761" y="22"/>
                  </a:lnTo>
                  <a:lnTo>
                    <a:pt x="530" y="69"/>
                  </a:lnTo>
                  <a:lnTo>
                    <a:pt x="255" y="158"/>
                  </a:lnTo>
                  <a:lnTo>
                    <a:pt x="0" y="284"/>
                  </a:lnTo>
                  <a:lnTo>
                    <a:pt x="311" y="170"/>
                  </a:lnTo>
                  <a:lnTo>
                    <a:pt x="510" y="112"/>
                  </a:lnTo>
                  <a:lnTo>
                    <a:pt x="747" y="55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6" name="Freeform 19"/>
            <p:cNvSpPr>
              <a:spLocks/>
            </p:cNvSpPr>
            <p:nvPr/>
          </p:nvSpPr>
          <p:spPr bwMode="auto">
            <a:xfrm>
              <a:off x="54" y="2063"/>
              <a:ext cx="2105" cy="324"/>
            </a:xfrm>
            <a:custGeom>
              <a:avLst/>
              <a:gdLst/>
              <a:ahLst/>
              <a:cxnLst>
                <a:cxn ang="0">
                  <a:pos x="1742" y="12"/>
                </a:cxn>
                <a:cxn ang="0">
                  <a:pos x="1649" y="29"/>
                </a:cxn>
                <a:cxn ang="0">
                  <a:pos x="1564" y="38"/>
                </a:cxn>
                <a:cxn ang="0">
                  <a:pos x="1485" y="38"/>
                </a:cxn>
                <a:cxn ang="0">
                  <a:pos x="1405" y="34"/>
                </a:cxn>
                <a:cxn ang="0">
                  <a:pos x="1326" y="27"/>
                </a:cxn>
                <a:cxn ang="0">
                  <a:pos x="1236" y="20"/>
                </a:cxn>
                <a:cxn ang="0">
                  <a:pos x="1136" y="15"/>
                </a:cxn>
                <a:cxn ang="0">
                  <a:pos x="750" y="15"/>
                </a:cxn>
                <a:cxn ang="0">
                  <a:pos x="881" y="58"/>
                </a:cxn>
                <a:cxn ang="0">
                  <a:pos x="805" y="64"/>
                </a:cxn>
                <a:cxn ang="0">
                  <a:pos x="729" y="67"/>
                </a:cxn>
                <a:cxn ang="0">
                  <a:pos x="653" y="71"/>
                </a:cxn>
                <a:cxn ang="0">
                  <a:pos x="580" y="71"/>
                </a:cxn>
                <a:cxn ang="0">
                  <a:pos x="504" y="72"/>
                </a:cxn>
                <a:cxn ang="0">
                  <a:pos x="427" y="72"/>
                </a:cxn>
                <a:cxn ang="0">
                  <a:pos x="348" y="72"/>
                </a:cxn>
                <a:cxn ang="0">
                  <a:pos x="583" y="105"/>
                </a:cxn>
                <a:cxn ang="0">
                  <a:pos x="788" y="164"/>
                </a:cxn>
                <a:cxn ang="0">
                  <a:pos x="0" y="209"/>
                </a:cxn>
                <a:cxn ang="0">
                  <a:pos x="70" y="286"/>
                </a:cxn>
                <a:cxn ang="0">
                  <a:pos x="208" y="280"/>
                </a:cxn>
                <a:cxn ang="0">
                  <a:pos x="343" y="275"/>
                </a:cxn>
                <a:cxn ang="0">
                  <a:pos x="477" y="268"/>
                </a:cxn>
                <a:cxn ang="0">
                  <a:pos x="609" y="261"/>
                </a:cxn>
                <a:cxn ang="0">
                  <a:pos x="744" y="249"/>
                </a:cxn>
                <a:cxn ang="0">
                  <a:pos x="875" y="237"/>
                </a:cxn>
                <a:cxn ang="0">
                  <a:pos x="1013" y="220"/>
                </a:cxn>
                <a:cxn ang="0">
                  <a:pos x="1242" y="216"/>
                </a:cxn>
                <a:cxn ang="0">
                  <a:pos x="1649" y="209"/>
                </a:cxn>
                <a:cxn ang="0">
                  <a:pos x="1189" y="324"/>
                </a:cxn>
                <a:cxn ang="0">
                  <a:pos x="1739" y="242"/>
                </a:cxn>
                <a:cxn ang="0">
                  <a:pos x="1938" y="187"/>
                </a:cxn>
                <a:cxn ang="0">
                  <a:pos x="1537" y="152"/>
                </a:cxn>
                <a:cxn ang="0">
                  <a:pos x="1590" y="102"/>
                </a:cxn>
                <a:cxn ang="0">
                  <a:pos x="1643" y="74"/>
                </a:cxn>
                <a:cxn ang="0">
                  <a:pos x="1710" y="46"/>
                </a:cxn>
                <a:cxn ang="0">
                  <a:pos x="1795" y="0"/>
                </a:cxn>
              </a:cxnLst>
              <a:rect l="0" t="0" r="r" b="b"/>
              <a:pathLst>
                <a:path w="2105" h="324">
                  <a:moveTo>
                    <a:pt x="1795" y="0"/>
                  </a:moveTo>
                  <a:lnTo>
                    <a:pt x="1742" y="12"/>
                  </a:lnTo>
                  <a:lnTo>
                    <a:pt x="1692" y="22"/>
                  </a:lnTo>
                  <a:lnTo>
                    <a:pt x="1649" y="29"/>
                  </a:lnTo>
                  <a:lnTo>
                    <a:pt x="1605" y="34"/>
                  </a:lnTo>
                  <a:lnTo>
                    <a:pt x="1564" y="38"/>
                  </a:lnTo>
                  <a:lnTo>
                    <a:pt x="1523" y="38"/>
                  </a:lnTo>
                  <a:lnTo>
                    <a:pt x="1485" y="38"/>
                  </a:lnTo>
                  <a:lnTo>
                    <a:pt x="1446" y="36"/>
                  </a:lnTo>
                  <a:lnTo>
                    <a:pt x="1405" y="34"/>
                  </a:lnTo>
                  <a:lnTo>
                    <a:pt x="1367" y="31"/>
                  </a:lnTo>
                  <a:lnTo>
                    <a:pt x="1326" y="27"/>
                  </a:lnTo>
                  <a:lnTo>
                    <a:pt x="1282" y="24"/>
                  </a:lnTo>
                  <a:lnTo>
                    <a:pt x="1236" y="20"/>
                  </a:lnTo>
                  <a:lnTo>
                    <a:pt x="1189" y="17"/>
                  </a:lnTo>
                  <a:lnTo>
                    <a:pt x="1136" y="15"/>
                  </a:lnTo>
                  <a:lnTo>
                    <a:pt x="1080" y="15"/>
                  </a:lnTo>
                  <a:lnTo>
                    <a:pt x="750" y="15"/>
                  </a:lnTo>
                  <a:lnTo>
                    <a:pt x="919" y="55"/>
                  </a:lnTo>
                  <a:lnTo>
                    <a:pt x="881" y="58"/>
                  </a:lnTo>
                  <a:lnTo>
                    <a:pt x="843" y="62"/>
                  </a:lnTo>
                  <a:lnTo>
                    <a:pt x="805" y="64"/>
                  </a:lnTo>
                  <a:lnTo>
                    <a:pt x="767" y="65"/>
                  </a:lnTo>
                  <a:lnTo>
                    <a:pt x="729" y="67"/>
                  </a:lnTo>
                  <a:lnTo>
                    <a:pt x="691" y="69"/>
                  </a:lnTo>
                  <a:lnTo>
                    <a:pt x="653" y="71"/>
                  </a:lnTo>
                  <a:lnTo>
                    <a:pt x="615" y="71"/>
                  </a:lnTo>
                  <a:lnTo>
                    <a:pt x="580" y="71"/>
                  </a:lnTo>
                  <a:lnTo>
                    <a:pt x="542" y="72"/>
                  </a:lnTo>
                  <a:lnTo>
                    <a:pt x="504" y="72"/>
                  </a:lnTo>
                  <a:lnTo>
                    <a:pt x="466" y="72"/>
                  </a:lnTo>
                  <a:lnTo>
                    <a:pt x="427" y="72"/>
                  </a:lnTo>
                  <a:lnTo>
                    <a:pt x="389" y="72"/>
                  </a:lnTo>
                  <a:lnTo>
                    <a:pt x="348" y="72"/>
                  </a:lnTo>
                  <a:lnTo>
                    <a:pt x="310" y="72"/>
                  </a:lnTo>
                  <a:lnTo>
                    <a:pt x="583" y="105"/>
                  </a:lnTo>
                  <a:lnTo>
                    <a:pt x="1022" y="105"/>
                  </a:lnTo>
                  <a:lnTo>
                    <a:pt x="788" y="164"/>
                  </a:lnTo>
                  <a:lnTo>
                    <a:pt x="474" y="175"/>
                  </a:lnTo>
                  <a:lnTo>
                    <a:pt x="0" y="209"/>
                  </a:lnTo>
                  <a:lnTo>
                    <a:pt x="0" y="289"/>
                  </a:lnTo>
                  <a:lnTo>
                    <a:pt x="70" y="286"/>
                  </a:lnTo>
                  <a:lnTo>
                    <a:pt x="140" y="284"/>
                  </a:lnTo>
                  <a:lnTo>
                    <a:pt x="208" y="280"/>
                  </a:lnTo>
                  <a:lnTo>
                    <a:pt x="275" y="279"/>
                  </a:lnTo>
                  <a:lnTo>
                    <a:pt x="343" y="275"/>
                  </a:lnTo>
                  <a:lnTo>
                    <a:pt x="410" y="272"/>
                  </a:lnTo>
                  <a:lnTo>
                    <a:pt x="477" y="268"/>
                  </a:lnTo>
                  <a:lnTo>
                    <a:pt x="545" y="265"/>
                  </a:lnTo>
                  <a:lnTo>
                    <a:pt x="609" y="261"/>
                  </a:lnTo>
                  <a:lnTo>
                    <a:pt x="676" y="256"/>
                  </a:lnTo>
                  <a:lnTo>
                    <a:pt x="744" y="249"/>
                  </a:lnTo>
                  <a:lnTo>
                    <a:pt x="808" y="244"/>
                  </a:lnTo>
                  <a:lnTo>
                    <a:pt x="875" y="237"/>
                  </a:lnTo>
                  <a:lnTo>
                    <a:pt x="943" y="228"/>
                  </a:lnTo>
                  <a:lnTo>
                    <a:pt x="1013" y="220"/>
                  </a:lnTo>
                  <a:lnTo>
                    <a:pt x="1080" y="209"/>
                  </a:lnTo>
                  <a:lnTo>
                    <a:pt x="1242" y="216"/>
                  </a:lnTo>
                  <a:lnTo>
                    <a:pt x="1520" y="209"/>
                  </a:lnTo>
                  <a:lnTo>
                    <a:pt x="1649" y="209"/>
                  </a:lnTo>
                  <a:lnTo>
                    <a:pt x="1408" y="256"/>
                  </a:lnTo>
                  <a:lnTo>
                    <a:pt x="1189" y="324"/>
                  </a:lnTo>
                  <a:lnTo>
                    <a:pt x="1520" y="279"/>
                  </a:lnTo>
                  <a:lnTo>
                    <a:pt x="1739" y="242"/>
                  </a:lnTo>
                  <a:lnTo>
                    <a:pt x="2105" y="232"/>
                  </a:lnTo>
                  <a:lnTo>
                    <a:pt x="1938" y="187"/>
                  </a:lnTo>
                  <a:lnTo>
                    <a:pt x="1777" y="175"/>
                  </a:lnTo>
                  <a:lnTo>
                    <a:pt x="1537" y="152"/>
                  </a:lnTo>
                  <a:lnTo>
                    <a:pt x="1564" y="124"/>
                  </a:lnTo>
                  <a:lnTo>
                    <a:pt x="1590" y="102"/>
                  </a:lnTo>
                  <a:lnTo>
                    <a:pt x="1616" y="86"/>
                  </a:lnTo>
                  <a:lnTo>
                    <a:pt x="1643" y="74"/>
                  </a:lnTo>
                  <a:lnTo>
                    <a:pt x="1675" y="60"/>
                  </a:lnTo>
                  <a:lnTo>
                    <a:pt x="1710" y="46"/>
                  </a:lnTo>
                  <a:lnTo>
                    <a:pt x="1748" y="26"/>
                  </a:lnTo>
                  <a:lnTo>
                    <a:pt x="1795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7" name="Freeform 20"/>
            <p:cNvSpPr>
              <a:spLocks/>
            </p:cNvSpPr>
            <p:nvPr/>
          </p:nvSpPr>
          <p:spPr bwMode="auto">
            <a:xfrm>
              <a:off x="1755" y="2397"/>
              <a:ext cx="3986" cy="765"/>
            </a:xfrm>
            <a:custGeom>
              <a:avLst/>
              <a:gdLst/>
              <a:ahLst/>
              <a:cxnLst>
                <a:cxn ang="0">
                  <a:pos x="3986" y="0"/>
                </a:cxn>
                <a:cxn ang="0">
                  <a:pos x="3567" y="137"/>
                </a:cxn>
                <a:cxn ang="0">
                  <a:pos x="3107" y="331"/>
                </a:cxn>
                <a:cxn ang="0">
                  <a:pos x="2633" y="388"/>
                </a:cxn>
                <a:cxn ang="0">
                  <a:pos x="2138" y="456"/>
                </a:cxn>
                <a:cxn ang="0">
                  <a:pos x="1570" y="456"/>
                </a:cxn>
                <a:cxn ang="0">
                  <a:pos x="1092" y="456"/>
                </a:cxn>
                <a:cxn ang="0">
                  <a:pos x="823" y="525"/>
                </a:cxn>
                <a:cxn ang="0">
                  <a:pos x="457" y="640"/>
                </a:cxn>
                <a:cxn ang="0">
                  <a:pos x="495" y="570"/>
                </a:cxn>
                <a:cxn ang="0">
                  <a:pos x="659" y="515"/>
                </a:cxn>
                <a:cxn ang="0">
                  <a:pos x="873" y="423"/>
                </a:cxn>
                <a:cxn ang="0">
                  <a:pos x="680" y="456"/>
                </a:cxn>
                <a:cxn ang="0">
                  <a:pos x="516" y="503"/>
                </a:cxn>
                <a:cxn ang="0">
                  <a:pos x="366" y="605"/>
                </a:cxn>
                <a:cxn ang="0">
                  <a:pos x="258" y="650"/>
                </a:cxn>
                <a:cxn ang="0">
                  <a:pos x="76" y="685"/>
                </a:cxn>
                <a:cxn ang="0">
                  <a:pos x="0" y="765"/>
                </a:cxn>
                <a:cxn ang="0">
                  <a:pos x="387" y="695"/>
                </a:cxn>
                <a:cxn ang="0">
                  <a:pos x="568" y="673"/>
                </a:cxn>
                <a:cxn ang="0">
                  <a:pos x="1131" y="515"/>
                </a:cxn>
                <a:cxn ang="0">
                  <a:pos x="1517" y="503"/>
                </a:cxn>
                <a:cxn ang="0">
                  <a:pos x="2176" y="503"/>
                </a:cxn>
                <a:cxn ang="0">
                  <a:pos x="2688" y="411"/>
                </a:cxn>
                <a:cxn ang="0">
                  <a:pos x="3128" y="342"/>
                </a:cxn>
                <a:cxn ang="0">
                  <a:pos x="3622" y="172"/>
                </a:cxn>
                <a:cxn ang="0">
                  <a:pos x="3986" y="69"/>
                </a:cxn>
                <a:cxn ang="0">
                  <a:pos x="3986" y="0"/>
                </a:cxn>
              </a:cxnLst>
              <a:rect l="0" t="0" r="r" b="b"/>
              <a:pathLst>
                <a:path w="3986" h="765">
                  <a:moveTo>
                    <a:pt x="3986" y="0"/>
                  </a:moveTo>
                  <a:lnTo>
                    <a:pt x="3567" y="137"/>
                  </a:lnTo>
                  <a:lnTo>
                    <a:pt x="3107" y="331"/>
                  </a:lnTo>
                  <a:lnTo>
                    <a:pt x="2633" y="388"/>
                  </a:lnTo>
                  <a:lnTo>
                    <a:pt x="2138" y="456"/>
                  </a:lnTo>
                  <a:lnTo>
                    <a:pt x="1570" y="456"/>
                  </a:lnTo>
                  <a:lnTo>
                    <a:pt x="1092" y="456"/>
                  </a:lnTo>
                  <a:lnTo>
                    <a:pt x="823" y="525"/>
                  </a:lnTo>
                  <a:lnTo>
                    <a:pt x="457" y="640"/>
                  </a:lnTo>
                  <a:lnTo>
                    <a:pt x="495" y="570"/>
                  </a:lnTo>
                  <a:lnTo>
                    <a:pt x="659" y="515"/>
                  </a:lnTo>
                  <a:lnTo>
                    <a:pt x="873" y="423"/>
                  </a:lnTo>
                  <a:lnTo>
                    <a:pt x="680" y="456"/>
                  </a:lnTo>
                  <a:lnTo>
                    <a:pt x="516" y="503"/>
                  </a:lnTo>
                  <a:lnTo>
                    <a:pt x="366" y="605"/>
                  </a:lnTo>
                  <a:lnTo>
                    <a:pt x="258" y="650"/>
                  </a:lnTo>
                  <a:lnTo>
                    <a:pt x="76" y="685"/>
                  </a:lnTo>
                  <a:lnTo>
                    <a:pt x="0" y="765"/>
                  </a:lnTo>
                  <a:lnTo>
                    <a:pt x="387" y="695"/>
                  </a:lnTo>
                  <a:lnTo>
                    <a:pt x="568" y="673"/>
                  </a:lnTo>
                  <a:lnTo>
                    <a:pt x="1131" y="515"/>
                  </a:lnTo>
                  <a:lnTo>
                    <a:pt x="1517" y="503"/>
                  </a:lnTo>
                  <a:lnTo>
                    <a:pt x="2176" y="503"/>
                  </a:lnTo>
                  <a:lnTo>
                    <a:pt x="2688" y="411"/>
                  </a:lnTo>
                  <a:lnTo>
                    <a:pt x="3128" y="342"/>
                  </a:lnTo>
                  <a:lnTo>
                    <a:pt x="3622" y="172"/>
                  </a:lnTo>
                  <a:lnTo>
                    <a:pt x="3986" y="69"/>
                  </a:lnTo>
                  <a:lnTo>
                    <a:pt x="3986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8" name="Freeform 21"/>
            <p:cNvSpPr>
              <a:spLocks/>
            </p:cNvSpPr>
            <p:nvPr/>
          </p:nvSpPr>
          <p:spPr bwMode="auto">
            <a:xfrm>
              <a:off x="1044" y="856"/>
              <a:ext cx="90" cy="151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0" y="94"/>
                </a:cxn>
                <a:cxn ang="0">
                  <a:pos x="17" y="151"/>
                </a:cxn>
                <a:cxn ang="0">
                  <a:pos x="90" y="135"/>
                </a:cxn>
                <a:cxn ang="0">
                  <a:pos x="61" y="0"/>
                </a:cxn>
              </a:cxnLst>
              <a:rect l="0" t="0" r="r" b="b"/>
              <a:pathLst>
                <a:path w="90" h="151">
                  <a:moveTo>
                    <a:pt x="61" y="0"/>
                  </a:moveTo>
                  <a:lnTo>
                    <a:pt x="0" y="94"/>
                  </a:lnTo>
                  <a:lnTo>
                    <a:pt x="17" y="151"/>
                  </a:lnTo>
                  <a:lnTo>
                    <a:pt x="90" y="13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" name="Freeform 22"/>
            <p:cNvSpPr>
              <a:spLocks/>
            </p:cNvSpPr>
            <p:nvPr/>
          </p:nvSpPr>
          <p:spPr bwMode="auto">
            <a:xfrm>
              <a:off x="1170" y="877"/>
              <a:ext cx="70" cy="97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40"/>
                </a:cxn>
                <a:cxn ang="0">
                  <a:pos x="0" y="97"/>
                </a:cxn>
                <a:cxn ang="0">
                  <a:pos x="52" y="97"/>
                </a:cxn>
                <a:cxn ang="0">
                  <a:pos x="70" y="76"/>
                </a:cxn>
                <a:cxn ang="0">
                  <a:pos x="41" y="0"/>
                </a:cxn>
              </a:cxnLst>
              <a:rect l="0" t="0" r="r" b="b"/>
              <a:pathLst>
                <a:path w="70" h="97">
                  <a:moveTo>
                    <a:pt x="41" y="0"/>
                  </a:moveTo>
                  <a:lnTo>
                    <a:pt x="0" y="40"/>
                  </a:lnTo>
                  <a:lnTo>
                    <a:pt x="0" y="97"/>
                  </a:lnTo>
                  <a:lnTo>
                    <a:pt x="52" y="97"/>
                  </a:lnTo>
                  <a:lnTo>
                    <a:pt x="70" y="7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0" name="Freeform 23"/>
            <p:cNvSpPr>
              <a:spLocks/>
            </p:cNvSpPr>
            <p:nvPr/>
          </p:nvSpPr>
          <p:spPr bwMode="auto">
            <a:xfrm>
              <a:off x="1421" y="866"/>
              <a:ext cx="100" cy="68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0" y="54"/>
                </a:cxn>
                <a:cxn ang="0">
                  <a:pos x="59" y="68"/>
                </a:cxn>
                <a:cxn ang="0">
                  <a:pos x="100" y="58"/>
                </a:cxn>
                <a:cxn ang="0">
                  <a:pos x="59" y="0"/>
                </a:cxn>
              </a:cxnLst>
              <a:rect l="0" t="0" r="r" b="b"/>
              <a:pathLst>
                <a:path w="100" h="68">
                  <a:moveTo>
                    <a:pt x="59" y="0"/>
                  </a:moveTo>
                  <a:lnTo>
                    <a:pt x="0" y="54"/>
                  </a:lnTo>
                  <a:lnTo>
                    <a:pt x="59" y="68"/>
                  </a:lnTo>
                  <a:lnTo>
                    <a:pt x="100" y="58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1" name="Freeform 24"/>
            <p:cNvSpPr>
              <a:spLocks/>
            </p:cNvSpPr>
            <p:nvPr/>
          </p:nvSpPr>
          <p:spPr bwMode="auto">
            <a:xfrm>
              <a:off x="877" y="1017"/>
              <a:ext cx="3218" cy="515"/>
            </a:xfrm>
            <a:custGeom>
              <a:avLst/>
              <a:gdLst/>
              <a:ahLst/>
              <a:cxnLst>
                <a:cxn ang="0">
                  <a:pos x="0" y="515"/>
                </a:cxn>
                <a:cxn ang="0">
                  <a:pos x="38" y="411"/>
                </a:cxn>
                <a:cxn ang="0">
                  <a:pos x="167" y="411"/>
                </a:cxn>
                <a:cxn ang="0">
                  <a:pos x="296" y="401"/>
                </a:cxn>
                <a:cxn ang="0">
                  <a:pos x="296" y="479"/>
                </a:cxn>
                <a:cxn ang="0">
                  <a:pos x="421" y="468"/>
                </a:cxn>
                <a:cxn ang="0">
                  <a:pos x="495" y="411"/>
                </a:cxn>
                <a:cxn ang="0">
                  <a:pos x="606" y="423"/>
                </a:cxn>
                <a:cxn ang="0">
                  <a:pos x="568" y="479"/>
                </a:cxn>
                <a:cxn ang="0">
                  <a:pos x="735" y="456"/>
                </a:cxn>
                <a:cxn ang="0">
                  <a:pos x="916" y="411"/>
                </a:cxn>
                <a:cxn ang="0">
                  <a:pos x="934" y="468"/>
                </a:cxn>
                <a:cxn ang="0">
                  <a:pos x="1115" y="434"/>
                </a:cxn>
                <a:cxn ang="0">
                  <a:pos x="1209" y="298"/>
                </a:cxn>
                <a:cxn ang="0">
                  <a:pos x="1335" y="276"/>
                </a:cxn>
                <a:cxn ang="0">
                  <a:pos x="1300" y="364"/>
                </a:cxn>
                <a:cxn ang="0">
                  <a:pos x="1429" y="364"/>
                </a:cxn>
                <a:cxn ang="0">
                  <a:pos x="1429" y="262"/>
                </a:cxn>
                <a:cxn ang="0">
                  <a:pos x="1537" y="331"/>
                </a:cxn>
                <a:cxn ang="0">
                  <a:pos x="1558" y="252"/>
                </a:cxn>
                <a:cxn ang="0">
                  <a:pos x="1645" y="286"/>
                </a:cxn>
                <a:cxn ang="0">
                  <a:pos x="1845" y="229"/>
                </a:cxn>
                <a:cxn ang="0">
                  <a:pos x="1862" y="92"/>
                </a:cxn>
                <a:cxn ang="0">
                  <a:pos x="1935" y="239"/>
                </a:cxn>
                <a:cxn ang="0">
                  <a:pos x="1935" y="354"/>
                </a:cxn>
                <a:cxn ang="0">
                  <a:pos x="2026" y="217"/>
                </a:cxn>
                <a:cxn ang="0">
                  <a:pos x="2064" y="148"/>
                </a:cxn>
                <a:cxn ang="0">
                  <a:pos x="2099" y="217"/>
                </a:cxn>
                <a:cxn ang="0">
                  <a:pos x="2099" y="298"/>
                </a:cxn>
                <a:cxn ang="0">
                  <a:pos x="2246" y="229"/>
                </a:cxn>
                <a:cxn ang="0">
                  <a:pos x="2301" y="92"/>
                </a:cxn>
                <a:cxn ang="0">
                  <a:pos x="2375" y="148"/>
                </a:cxn>
                <a:cxn ang="0">
                  <a:pos x="2465" y="125"/>
                </a:cxn>
                <a:cxn ang="0">
                  <a:pos x="2521" y="23"/>
                </a:cxn>
                <a:cxn ang="0">
                  <a:pos x="2615" y="0"/>
                </a:cxn>
                <a:cxn ang="0">
                  <a:pos x="2834" y="0"/>
                </a:cxn>
                <a:cxn ang="0">
                  <a:pos x="2615" y="80"/>
                </a:cxn>
                <a:cxn ang="0">
                  <a:pos x="2430" y="194"/>
                </a:cxn>
                <a:cxn ang="0">
                  <a:pos x="2284" y="298"/>
                </a:cxn>
                <a:cxn ang="0">
                  <a:pos x="2175" y="342"/>
                </a:cxn>
                <a:cxn ang="0">
                  <a:pos x="2284" y="389"/>
                </a:cxn>
                <a:cxn ang="0">
                  <a:pos x="2357" y="331"/>
                </a:cxn>
                <a:cxn ang="0">
                  <a:pos x="2410" y="389"/>
                </a:cxn>
                <a:cxn ang="0">
                  <a:pos x="2503" y="389"/>
                </a:cxn>
                <a:cxn ang="0">
                  <a:pos x="2650" y="309"/>
                </a:cxn>
                <a:cxn ang="0">
                  <a:pos x="2650" y="389"/>
                </a:cxn>
                <a:cxn ang="0">
                  <a:pos x="2796" y="354"/>
                </a:cxn>
                <a:cxn ang="0">
                  <a:pos x="3016" y="342"/>
                </a:cxn>
                <a:cxn ang="0">
                  <a:pos x="3218" y="354"/>
                </a:cxn>
                <a:cxn ang="0">
                  <a:pos x="2834" y="401"/>
                </a:cxn>
                <a:cxn ang="0">
                  <a:pos x="2577" y="434"/>
                </a:cxn>
                <a:cxn ang="0">
                  <a:pos x="2175" y="434"/>
                </a:cxn>
                <a:cxn ang="0">
                  <a:pos x="1806" y="434"/>
                </a:cxn>
                <a:cxn ang="0">
                  <a:pos x="1408" y="434"/>
                </a:cxn>
                <a:cxn ang="0">
                  <a:pos x="1174" y="446"/>
                </a:cxn>
                <a:cxn ang="0">
                  <a:pos x="934" y="503"/>
                </a:cxn>
                <a:cxn ang="0">
                  <a:pos x="735" y="491"/>
                </a:cxn>
                <a:cxn ang="0">
                  <a:pos x="421" y="491"/>
                </a:cxn>
                <a:cxn ang="0">
                  <a:pos x="167" y="503"/>
                </a:cxn>
                <a:cxn ang="0">
                  <a:pos x="0" y="515"/>
                </a:cxn>
              </a:cxnLst>
              <a:rect l="0" t="0" r="r" b="b"/>
              <a:pathLst>
                <a:path w="3218" h="515">
                  <a:moveTo>
                    <a:pt x="0" y="515"/>
                  </a:moveTo>
                  <a:lnTo>
                    <a:pt x="38" y="411"/>
                  </a:lnTo>
                  <a:lnTo>
                    <a:pt x="167" y="411"/>
                  </a:lnTo>
                  <a:lnTo>
                    <a:pt x="296" y="401"/>
                  </a:lnTo>
                  <a:lnTo>
                    <a:pt x="296" y="479"/>
                  </a:lnTo>
                  <a:lnTo>
                    <a:pt x="421" y="468"/>
                  </a:lnTo>
                  <a:lnTo>
                    <a:pt x="495" y="411"/>
                  </a:lnTo>
                  <a:lnTo>
                    <a:pt x="606" y="423"/>
                  </a:lnTo>
                  <a:lnTo>
                    <a:pt x="568" y="479"/>
                  </a:lnTo>
                  <a:lnTo>
                    <a:pt x="735" y="456"/>
                  </a:lnTo>
                  <a:lnTo>
                    <a:pt x="916" y="411"/>
                  </a:lnTo>
                  <a:lnTo>
                    <a:pt x="934" y="468"/>
                  </a:lnTo>
                  <a:lnTo>
                    <a:pt x="1115" y="434"/>
                  </a:lnTo>
                  <a:lnTo>
                    <a:pt x="1209" y="298"/>
                  </a:lnTo>
                  <a:lnTo>
                    <a:pt x="1335" y="276"/>
                  </a:lnTo>
                  <a:lnTo>
                    <a:pt x="1300" y="364"/>
                  </a:lnTo>
                  <a:lnTo>
                    <a:pt x="1429" y="364"/>
                  </a:lnTo>
                  <a:lnTo>
                    <a:pt x="1429" y="262"/>
                  </a:lnTo>
                  <a:lnTo>
                    <a:pt x="1537" y="331"/>
                  </a:lnTo>
                  <a:lnTo>
                    <a:pt x="1558" y="252"/>
                  </a:lnTo>
                  <a:lnTo>
                    <a:pt x="1645" y="286"/>
                  </a:lnTo>
                  <a:lnTo>
                    <a:pt x="1845" y="229"/>
                  </a:lnTo>
                  <a:lnTo>
                    <a:pt x="1862" y="92"/>
                  </a:lnTo>
                  <a:lnTo>
                    <a:pt x="1935" y="239"/>
                  </a:lnTo>
                  <a:lnTo>
                    <a:pt x="1935" y="354"/>
                  </a:lnTo>
                  <a:lnTo>
                    <a:pt x="2026" y="217"/>
                  </a:lnTo>
                  <a:lnTo>
                    <a:pt x="2064" y="148"/>
                  </a:lnTo>
                  <a:lnTo>
                    <a:pt x="2099" y="217"/>
                  </a:lnTo>
                  <a:lnTo>
                    <a:pt x="2099" y="298"/>
                  </a:lnTo>
                  <a:lnTo>
                    <a:pt x="2246" y="229"/>
                  </a:lnTo>
                  <a:lnTo>
                    <a:pt x="2301" y="92"/>
                  </a:lnTo>
                  <a:lnTo>
                    <a:pt x="2375" y="148"/>
                  </a:lnTo>
                  <a:lnTo>
                    <a:pt x="2465" y="125"/>
                  </a:lnTo>
                  <a:lnTo>
                    <a:pt x="2521" y="23"/>
                  </a:lnTo>
                  <a:lnTo>
                    <a:pt x="2615" y="0"/>
                  </a:lnTo>
                  <a:lnTo>
                    <a:pt x="2834" y="0"/>
                  </a:lnTo>
                  <a:lnTo>
                    <a:pt x="2615" y="80"/>
                  </a:lnTo>
                  <a:lnTo>
                    <a:pt x="2430" y="194"/>
                  </a:lnTo>
                  <a:lnTo>
                    <a:pt x="2284" y="298"/>
                  </a:lnTo>
                  <a:lnTo>
                    <a:pt x="2175" y="342"/>
                  </a:lnTo>
                  <a:lnTo>
                    <a:pt x="2284" y="389"/>
                  </a:lnTo>
                  <a:lnTo>
                    <a:pt x="2357" y="331"/>
                  </a:lnTo>
                  <a:lnTo>
                    <a:pt x="2410" y="389"/>
                  </a:lnTo>
                  <a:lnTo>
                    <a:pt x="2503" y="389"/>
                  </a:lnTo>
                  <a:lnTo>
                    <a:pt x="2650" y="309"/>
                  </a:lnTo>
                  <a:lnTo>
                    <a:pt x="2650" y="389"/>
                  </a:lnTo>
                  <a:lnTo>
                    <a:pt x="2796" y="354"/>
                  </a:lnTo>
                  <a:lnTo>
                    <a:pt x="3016" y="342"/>
                  </a:lnTo>
                  <a:lnTo>
                    <a:pt x="3218" y="354"/>
                  </a:lnTo>
                  <a:lnTo>
                    <a:pt x="2834" y="401"/>
                  </a:lnTo>
                  <a:lnTo>
                    <a:pt x="2577" y="434"/>
                  </a:lnTo>
                  <a:lnTo>
                    <a:pt x="2175" y="434"/>
                  </a:lnTo>
                  <a:lnTo>
                    <a:pt x="1806" y="434"/>
                  </a:lnTo>
                  <a:lnTo>
                    <a:pt x="1408" y="434"/>
                  </a:lnTo>
                  <a:lnTo>
                    <a:pt x="1174" y="446"/>
                  </a:lnTo>
                  <a:lnTo>
                    <a:pt x="934" y="503"/>
                  </a:lnTo>
                  <a:lnTo>
                    <a:pt x="735" y="491"/>
                  </a:lnTo>
                  <a:lnTo>
                    <a:pt x="421" y="491"/>
                  </a:lnTo>
                  <a:lnTo>
                    <a:pt x="167" y="503"/>
                  </a:lnTo>
                  <a:lnTo>
                    <a:pt x="0" y="515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2" name="Freeform 25"/>
            <p:cNvSpPr>
              <a:spLocks/>
            </p:cNvSpPr>
            <p:nvPr/>
          </p:nvSpPr>
          <p:spPr bwMode="auto">
            <a:xfrm>
              <a:off x="69" y="1279"/>
              <a:ext cx="975" cy="309"/>
            </a:xfrm>
            <a:custGeom>
              <a:avLst/>
              <a:gdLst/>
              <a:ahLst/>
              <a:cxnLst>
                <a:cxn ang="0">
                  <a:pos x="717" y="57"/>
                </a:cxn>
                <a:cxn ang="0">
                  <a:pos x="588" y="127"/>
                </a:cxn>
                <a:cxn ang="0">
                  <a:pos x="424" y="172"/>
                </a:cxn>
                <a:cxn ang="0">
                  <a:pos x="424" y="253"/>
                </a:cxn>
                <a:cxn ang="0">
                  <a:pos x="257" y="286"/>
                </a:cxn>
                <a:cxn ang="0">
                  <a:pos x="0" y="309"/>
                </a:cxn>
                <a:cxn ang="0">
                  <a:pos x="0" y="229"/>
                </a:cxn>
                <a:cxn ang="0">
                  <a:pos x="149" y="229"/>
                </a:cxn>
                <a:cxn ang="0">
                  <a:pos x="166" y="139"/>
                </a:cxn>
                <a:cxn ang="0">
                  <a:pos x="257" y="172"/>
                </a:cxn>
                <a:cxn ang="0">
                  <a:pos x="295" y="80"/>
                </a:cxn>
                <a:cxn ang="0">
                  <a:pos x="424" y="24"/>
                </a:cxn>
                <a:cxn ang="0">
                  <a:pos x="424" y="80"/>
                </a:cxn>
                <a:cxn ang="0">
                  <a:pos x="568" y="69"/>
                </a:cxn>
                <a:cxn ang="0">
                  <a:pos x="735" y="0"/>
                </a:cxn>
                <a:cxn ang="0">
                  <a:pos x="975" y="0"/>
                </a:cxn>
                <a:cxn ang="0">
                  <a:pos x="717" y="57"/>
                </a:cxn>
              </a:cxnLst>
              <a:rect l="0" t="0" r="r" b="b"/>
              <a:pathLst>
                <a:path w="975" h="309">
                  <a:moveTo>
                    <a:pt x="717" y="57"/>
                  </a:moveTo>
                  <a:lnTo>
                    <a:pt x="588" y="127"/>
                  </a:lnTo>
                  <a:lnTo>
                    <a:pt x="424" y="172"/>
                  </a:lnTo>
                  <a:lnTo>
                    <a:pt x="424" y="253"/>
                  </a:lnTo>
                  <a:lnTo>
                    <a:pt x="257" y="286"/>
                  </a:lnTo>
                  <a:lnTo>
                    <a:pt x="0" y="309"/>
                  </a:lnTo>
                  <a:lnTo>
                    <a:pt x="0" y="229"/>
                  </a:lnTo>
                  <a:lnTo>
                    <a:pt x="149" y="229"/>
                  </a:lnTo>
                  <a:lnTo>
                    <a:pt x="166" y="139"/>
                  </a:lnTo>
                  <a:lnTo>
                    <a:pt x="257" y="172"/>
                  </a:lnTo>
                  <a:lnTo>
                    <a:pt x="295" y="80"/>
                  </a:lnTo>
                  <a:lnTo>
                    <a:pt x="424" y="24"/>
                  </a:lnTo>
                  <a:lnTo>
                    <a:pt x="424" y="80"/>
                  </a:lnTo>
                  <a:lnTo>
                    <a:pt x="568" y="69"/>
                  </a:lnTo>
                  <a:lnTo>
                    <a:pt x="735" y="0"/>
                  </a:lnTo>
                  <a:lnTo>
                    <a:pt x="975" y="0"/>
                  </a:lnTo>
                  <a:lnTo>
                    <a:pt x="717" y="57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" name="Freeform 26"/>
            <p:cNvSpPr>
              <a:spLocks/>
            </p:cNvSpPr>
            <p:nvPr/>
          </p:nvSpPr>
          <p:spPr bwMode="auto">
            <a:xfrm>
              <a:off x="3820" y="1679"/>
              <a:ext cx="348" cy="332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184" y="0"/>
                </a:cxn>
                <a:cxn ang="0">
                  <a:pos x="202" y="80"/>
                </a:cxn>
                <a:cxn ang="0">
                  <a:pos x="146" y="160"/>
                </a:cxn>
                <a:cxn ang="0">
                  <a:pos x="240" y="160"/>
                </a:cxn>
                <a:cxn ang="0">
                  <a:pos x="331" y="217"/>
                </a:cxn>
                <a:cxn ang="0">
                  <a:pos x="348" y="273"/>
                </a:cxn>
                <a:cxn ang="0">
                  <a:pos x="331" y="332"/>
                </a:cxn>
                <a:cxn ang="0">
                  <a:pos x="202" y="297"/>
                </a:cxn>
                <a:cxn ang="0">
                  <a:pos x="219" y="240"/>
                </a:cxn>
                <a:cxn ang="0">
                  <a:pos x="55" y="217"/>
                </a:cxn>
                <a:cxn ang="0">
                  <a:pos x="35" y="125"/>
                </a:cxn>
                <a:cxn ang="0">
                  <a:pos x="90" y="70"/>
                </a:cxn>
                <a:cxn ang="0">
                  <a:pos x="0" y="11"/>
                </a:cxn>
              </a:cxnLst>
              <a:rect l="0" t="0" r="r" b="b"/>
              <a:pathLst>
                <a:path w="348" h="332">
                  <a:moveTo>
                    <a:pt x="0" y="11"/>
                  </a:moveTo>
                  <a:lnTo>
                    <a:pt x="184" y="0"/>
                  </a:lnTo>
                  <a:lnTo>
                    <a:pt x="202" y="80"/>
                  </a:lnTo>
                  <a:lnTo>
                    <a:pt x="146" y="160"/>
                  </a:lnTo>
                  <a:lnTo>
                    <a:pt x="240" y="160"/>
                  </a:lnTo>
                  <a:lnTo>
                    <a:pt x="331" y="217"/>
                  </a:lnTo>
                  <a:lnTo>
                    <a:pt x="348" y="273"/>
                  </a:lnTo>
                  <a:lnTo>
                    <a:pt x="331" y="332"/>
                  </a:lnTo>
                  <a:lnTo>
                    <a:pt x="202" y="297"/>
                  </a:lnTo>
                  <a:lnTo>
                    <a:pt x="219" y="240"/>
                  </a:lnTo>
                  <a:lnTo>
                    <a:pt x="55" y="217"/>
                  </a:lnTo>
                  <a:lnTo>
                    <a:pt x="35" y="125"/>
                  </a:lnTo>
                  <a:lnTo>
                    <a:pt x="90" y="7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4" name="Freeform 27"/>
            <p:cNvSpPr>
              <a:spLocks/>
            </p:cNvSpPr>
            <p:nvPr/>
          </p:nvSpPr>
          <p:spPr bwMode="auto">
            <a:xfrm>
              <a:off x="3088" y="2011"/>
              <a:ext cx="2647" cy="272"/>
            </a:xfrm>
            <a:custGeom>
              <a:avLst/>
              <a:gdLst/>
              <a:ahLst/>
              <a:cxnLst>
                <a:cxn ang="0">
                  <a:pos x="805" y="55"/>
                </a:cxn>
                <a:cxn ang="0">
                  <a:pos x="585" y="55"/>
                </a:cxn>
                <a:cxn ang="0">
                  <a:pos x="474" y="0"/>
                </a:cxn>
                <a:cxn ang="0">
                  <a:pos x="254" y="32"/>
                </a:cxn>
                <a:cxn ang="0">
                  <a:pos x="0" y="67"/>
                </a:cxn>
                <a:cxn ang="0">
                  <a:pos x="292" y="91"/>
                </a:cxn>
                <a:cxn ang="0">
                  <a:pos x="603" y="114"/>
                </a:cxn>
                <a:cxn ang="0">
                  <a:pos x="878" y="147"/>
                </a:cxn>
                <a:cxn ang="0">
                  <a:pos x="1115" y="216"/>
                </a:cxn>
                <a:cxn ang="0">
                  <a:pos x="1391" y="216"/>
                </a:cxn>
                <a:cxn ang="0">
                  <a:pos x="1739" y="216"/>
                </a:cxn>
                <a:cxn ang="0">
                  <a:pos x="2647" y="272"/>
                </a:cxn>
                <a:cxn ang="0">
                  <a:pos x="2647" y="204"/>
                </a:cxn>
                <a:cxn ang="0">
                  <a:pos x="2380" y="204"/>
                </a:cxn>
                <a:cxn ang="0">
                  <a:pos x="2014" y="169"/>
                </a:cxn>
                <a:cxn ang="0">
                  <a:pos x="1631" y="169"/>
                </a:cxn>
                <a:cxn ang="0">
                  <a:pos x="1721" y="124"/>
                </a:cxn>
                <a:cxn ang="0">
                  <a:pos x="1959" y="114"/>
                </a:cxn>
                <a:cxn ang="0">
                  <a:pos x="2084" y="91"/>
                </a:cxn>
                <a:cxn ang="0">
                  <a:pos x="1994" y="79"/>
                </a:cxn>
                <a:cxn ang="0">
                  <a:pos x="1774" y="79"/>
                </a:cxn>
                <a:cxn ang="0">
                  <a:pos x="1575" y="79"/>
                </a:cxn>
                <a:cxn ang="0">
                  <a:pos x="1317" y="124"/>
                </a:cxn>
                <a:cxn ang="0">
                  <a:pos x="1136" y="124"/>
                </a:cxn>
                <a:cxn ang="0">
                  <a:pos x="1171" y="45"/>
                </a:cxn>
                <a:cxn ang="0">
                  <a:pos x="1042" y="45"/>
                </a:cxn>
                <a:cxn ang="0">
                  <a:pos x="986" y="114"/>
                </a:cxn>
                <a:cxn ang="0">
                  <a:pos x="878" y="91"/>
                </a:cxn>
                <a:cxn ang="0">
                  <a:pos x="805" y="55"/>
                </a:cxn>
              </a:cxnLst>
              <a:rect l="0" t="0" r="r" b="b"/>
              <a:pathLst>
                <a:path w="2647" h="272">
                  <a:moveTo>
                    <a:pt x="805" y="55"/>
                  </a:moveTo>
                  <a:lnTo>
                    <a:pt x="585" y="55"/>
                  </a:lnTo>
                  <a:lnTo>
                    <a:pt x="474" y="0"/>
                  </a:lnTo>
                  <a:lnTo>
                    <a:pt x="254" y="32"/>
                  </a:lnTo>
                  <a:lnTo>
                    <a:pt x="0" y="67"/>
                  </a:lnTo>
                  <a:lnTo>
                    <a:pt x="292" y="91"/>
                  </a:lnTo>
                  <a:lnTo>
                    <a:pt x="603" y="114"/>
                  </a:lnTo>
                  <a:lnTo>
                    <a:pt x="878" y="147"/>
                  </a:lnTo>
                  <a:lnTo>
                    <a:pt x="1115" y="216"/>
                  </a:lnTo>
                  <a:lnTo>
                    <a:pt x="1391" y="216"/>
                  </a:lnTo>
                  <a:lnTo>
                    <a:pt x="1739" y="216"/>
                  </a:lnTo>
                  <a:lnTo>
                    <a:pt x="2647" y="272"/>
                  </a:lnTo>
                  <a:lnTo>
                    <a:pt x="2647" y="204"/>
                  </a:lnTo>
                  <a:lnTo>
                    <a:pt x="2380" y="204"/>
                  </a:lnTo>
                  <a:lnTo>
                    <a:pt x="2014" y="169"/>
                  </a:lnTo>
                  <a:lnTo>
                    <a:pt x="1631" y="169"/>
                  </a:lnTo>
                  <a:lnTo>
                    <a:pt x="1721" y="124"/>
                  </a:lnTo>
                  <a:lnTo>
                    <a:pt x="1959" y="114"/>
                  </a:lnTo>
                  <a:lnTo>
                    <a:pt x="2084" y="91"/>
                  </a:lnTo>
                  <a:lnTo>
                    <a:pt x="1994" y="79"/>
                  </a:lnTo>
                  <a:lnTo>
                    <a:pt x="1774" y="79"/>
                  </a:lnTo>
                  <a:lnTo>
                    <a:pt x="1575" y="79"/>
                  </a:lnTo>
                  <a:lnTo>
                    <a:pt x="1317" y="124"/>
                  </a:lnTo>
                  <a:lnTo>
                    <a:pt x="1136" y="124"/>
                  </a:lnTo>
                  <a:lnTo>
                    <a:pt x="1171" y="45"/>
                  </a:lnTo>
                  <a:lnTo>
                    <a:pt x="1042" y="45"/>
                  </a:lnTo>
                  <a:lnTo>
                    <a:pt x="986" y="114"/>
                  </a:lnTo>
                  <a:lnTo>
                    <a:pt x="878" y="91"/>
                  </a:lnTo>
                  <a:lnTo>
                    <a:pt x="805" y="55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5" name="Freeform 28"/>
            <p:cNvSpPr>
              <a:spLocks/>
            </p:cNvSpPr>
            <p:nvPr/>
          </p:nvSpPr>
          <p:spPr bwMode="auto">
            <a:xfrm>
              <a:off x="3843" y="908"/>
              <a:ext cx="472" cy="62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158" y="12"/>
                </a:cxn>
                <a:cxn ang="0">
                  <a:pos x="472" y="0"/>
                </a:cxn>
                <a:cxn ang="0">
                  <a:pos x="316" y="36"/>
                </a:cxn>
                <a:cxn ang="0">
                  <a:pos x="217" y="62"/>
                </a:cxn>
                <a:cxn ang="0">
                  <a:pos x="0" y="36"/>
                </a:cxn>
              </a:cxnLst>
              <a:rect l="0" t="0" r="r" b="b"/>
              <a:pathLst>
                <a:path w="472" h="62">
                  <a:moveTo>
                    <a:pt x="0" y="36"/>
                  </a:moveTo>
                  <a:lnTo>
                    <a:pt x="158" y="12"/>
                  </a:lnTo>
                  <a:lnTo>
                    <a:pt x="472" y="0"/>
                  </a:lnTo>
                  <a:lnTo>
                    <a:pt x="316" y="36"/>
                  </a:lnTo>
                  <a:lnTo>
                    <a:pt x="217" y="6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6" name="Freeform 29"/>
            <p:cNvSpPr>
              <a:spLocks/>
            </p:cNvSpPr>
            <p:nvPr/>
          </p:nvSpPr>
          <p:spPr bwMode="auto">
            <a:xfrm>
              <a:off x="2452" y="847"/>
              <a:ext cx="1174" cy="196"/>
            </a:xfrm>
            <a:custGeom>
              <a:avLst/>
              <a:gdLst/>
              <a:ahLst/>
              <a:cxnLst>
                <a:cxn ang="0">
                  <a:pos x="0" y="49"/>
                </a:cxn>
                <a:cxn ang="0">
                  <a:pos x="211" y="49"/>
                </a:cxn>
                <a:cxn ang="0">
                  <a:pos x="369" y="49"/>
                </a:cxn>
                <a:cxn ang="0">
                  <a:pos x="489" y="0"/>
                </a:cxn>
                <a:cxn ang="0">
                  <a:pos x="879" y="25"/>
                </a:cxn>
                <a:cxn ang="0">
                  <a:pos x="1174" y="49"/>
                </a:cxn>
                <a:cxn ang="0">
                  <a:pos x="1075" y="85"/>
                </a:cxn>
                <a:cxn ang="0">
                  <a:pos x="920" y="85"/>
                </a:cxn>
                <a:cxn ang="0">
                  <a:pos x="802" y="196"/>
                </a:cxn>
                <a:cxn ang="0">
                  <a:pos x="823" y="73"/>
                </a:cxn>
                <a:cxn ang="0">
                  <a:pos x="624" y="49"/>
                </a:cxn>
                <a:cxn ang="0">
                  <a:pos x="428" y="123"/>
                </a:cxn>
                <a:cxn ang="0">
                  <a:pos x="252" y="184"/>
                </a:cxn>
                <a:cxn ang="0">
                  <a:pos x="448" y="73"/>
                </a:cxn>
                <a:cxn ang="0">
                  <a:pos x="290" y="73"/>
                </a:cxn>
                <a:cxn ang="0">
                  <a:pos x="117" y="85"/>
                </a:cxn>
                <a:cxn ang="0">
                  <a:pos x="0" y="49"/>
                </a:cxn>
              </a:cxnLst>
              <a:rect l="0" t="0" r="r" b="b"/>
              <a:pathLst>
                <a:path w="1174" h="196">
                  <a:moveTo>
                    <a:pt x="0" y="49"/>
                  </a:moveTo>
                  <a:lnTo>
                    <a:pt x="211" y="49"/>
                  </a:lnTo>
                  <a:lnTo>
                    <a:pt x="369" y="49"/>
                  </a:lnTo>
                  <a:lnTo>
                    <a:pt x="489" y="0"/>
                  </a:lnTo>
                  <a:lnTo>
                    <a:pt x="879" y="25"/>
                  </a:lnTo>
                  <a:lnTo>
                    <a:pt x="1174" y="49"/>
                  </a:lnTo>
                  <a:lnTo>
                    <a:pt x="1075" y="85"/>
                  </a:lnTo>
                  <a:lnTo>
                    <a:pt x="920" y="85"/>
                  </a:lnTo>
                  <a:lnTo>
                    <a:pt x="802" y="196"/>
                  </a:lnTo>
                  <a:lnTo>
                    <a:pt x="823" y="73"/>
                  </a:lnTo>
                  <a:lnTo>
                    <a:pt x="624" y="49"/>
                  </a:lnTo>
                  <a:lnTo>
                    <a:pt x="428" y="123"/>
                  </a:lnTo>
                  <a:lnTo>
                    <a:pt x="252" y="184"/>
                  </a:lnTo>
                  <a:lnTo>
                    <a:pt x="448" y="73"/>
                  </a:lnTo>
                  <a:lnTo>
                    <a:pt x="290" y="73"/>
                  </a:lnTo>
                  <a:lnTo>
                    <a:pt x="117" y="85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7" name="Freeform 30"/>
            <p:cNvSpPr>
              <a:spLocks/>
            </p:cNvSpPr>
            <p:nvPr/>
          </p:nvSpPr>
          <p:spPr bwMode="auto">
            <a:xfrm>
              <a:off x="1764" y="847"/>
              <a:ext cx="100" cy="172"/>
            </a:xfrm>
            <a:custGeom>
              <a:avLst/>
              <a:gdLst/>
              <a:ahLst/>
              <a:cxnLst>
                <a:cxn ang="0">
                  <a:pos x="0" y="148"/>
                </a:cxn>
                <a:cxn ang="0">
                  <a:pos x="0" y="85"/>
                </a:cxn>
                <a:cxn ang="0">
                  <a:pos x="41" y="0"/>
                </a:cxn>
                <a:cxn ang="0">
                  <a:pos x="100" y="85"/>
                </a:cxn>
                <a:cxn ang="0">
                  <a:pos x="100" y="172"/>
                </a:cxn>
                <a:cxn ang="0">
                  <a:pos x="0" y="148"/>
                </a:cxn>
              </a:cxnLst>
              <a:rect l="0" t="0" r="r" b="b"/>
              <a:pathLst>
                <a:path w="100" h="172">
                  <a:moveTo>
                    <a:pt x="0" y="148"/>
                  </a:moveTo>
                  <a:lnTo>
                    <a:pt x="0" y="85"/>
                  </a:lnTo>
                  <a:lnTo>
                    <a:pt x="41" y="0"/>
                  </a:lnTo>
                  <a:lnTo>
                    <a:pt x="100" y="85"/>
                  </a:lnTo>
                  <a:lnTo>
                    <a:pt x="100" y="172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8" name="Freeform 31"/>
            <p:cNvSpPr>
              <a:spLocks/>
            </p:cNvSpPr>
            <p:nvPr/>
          </p:nvSpPr>
          <p:spPr bwMode="auto">
            <a:xfrm>
              <a:off x="60" y="804"/>
              <a:ext cx="1625" cy="2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5" y="5"/>
                </a:cxn>
                <a:cxn ang="0">
                  <a:pos x="1215" y="43"/>
                </a:cxn>
                <a:cxn ang="0">
                  <a:pos x="799" y="68"/>
                </a:cxn>
                <a:cxn ang="0">
                  <a:pos x="720" y="128"/>
                </a:cxn>
                <a:cxn ang="0">
                  <a:pos x="524" y="92"/>
                </a:cxn>
                <a:cxn ang="0">
                  <a:pos x="427" y="140"/>
                </a:cxn>
                <a:cxn ang="0">
                  <a:pos x="290" y="166"/>
                </a:cxn>
                <a:cxn ang="0">
                  <a:pos x="132" y="92"/>
                </a:cxn>
                <a:cxn ang="0">
                  <a:pos x="190" y="191"/>
                </a:cxn>
                <a:cxn ang="0">
                  <a:pos x="0" y="203"/>
                </a:cxn>
                <a:cxn ang="0">
                  <a:pos x="0" y="0"/>
                </a:cxn>
              </a:cxnLst>
              <a:rect l="0" t="0" r="r" b="b"/>
              <a:pathLst>
                <a:path w="1625" h="203">
                  <a:moveTo>
                    <a:pt x="0" y="0"/>
                  </a:moveTo>
                  <a:lnTo>
                    <a:pt x="1625" y="5"/>
                  </a:lnTo>
                  <a:lnTo>
                    <a:pt x="1215" y="43"/>
                  </a:lnTo>
                  <a:lnTo>
                    <a:pt x="799" y="68"/>
                  </a:lnTo>
                  <a:lnTo>
                    <a:pt x="720" y="128"/>
                  </a:lnTo>
                  <a:lnTo>
                    <a:pt x="524" y="92"/>
                  </a:lnTo>
                  <a:lnTo>
                    <a:pt x="427" y="140"/>
                  </a:lnTo>
                  <a:lnTo>
                    <a:pt x="290" y="166"/>
                  </a:lnTo>
                  <a:lnTo>
                    <a:pt x="132" y="92"/>
                  </a:lnTo>
                  <a:lnTo>
                    <a:pt x="190" y="191"/>
                  </a:lnTo>
                  <a:lnTo>
                    <a:pt x="0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" name="Freeform 32"/>
            <p:cNvSpPr>
              <a:spLocks/>
            </p:cNvSpPr>
            <p:nvPr/>
          </p:nvSpPr>
          <p:spPr bwMode="auto">
            <a:xfrm>
              <a:off x="4473" y="809"/>
              <a:ext cx="1259" cy="505"/>
            </a:xfrm>
            <a:custGeom>
              <a:avLst/>
              <a:gdLst/>
              <a:ahLst/>
              <a:cxnLst>
                <a:cxn ang="0">
                  <a:pos x="1259" y="0"/>
                </a:cxn>
                <a:cxn ang="0">
                  <a:pos x="945" y="0"/>
                </a:cxn>
                <a:cxn ang="0">
                  <a:pos x="746" y="75"/>
                </a:cxn>
                <a:cxn ang="0">
                  <a:pos x="626" y="82"/>
                </a:cxn>
                <a:cxn ang="0">
                  <a:pos x="571" y="50"/>
                </a:cxn>
                <a:cxn ang="0">
                  <a:pos x="454" y="50"/>
                </a:cxn>
                <a:cxn ang="0">
                  <a:pos x="454" y="111"/>
                </a:cxn>
                <a:cxn ang="0">
                  <a:pos x="333" y="75"/>
                </a:cxn>
                <a:cxn ang="0">
                  <a:pos x="237" y="87"/>
                </a:cxn>
                <a:cxn ang="0">
                  <a:pos x="237" y="149"/>
                </a:cxn>
                <a:cxn ang="0">
                  <a:pos x="0" y="222"/>
                </a:cxn>
                <a:cxn ang="0">
                  <a:pos x="237" y="186"/>
                </a:cxn>
                <a:cxn ang="0">
                  <a:pos x="454" y="149"/>
                </a:cxn>
                <a:cxn ang="0">
                  <a:pos x="650" y="135"/>
                </a:cxn>
                <a:cxn ang="0">
                  <a:pos x="922" y="123"/>
                </a:cxn>
                <a:cxn ang="0">
                  <a:pos x="787" y="186"/>
                </a:cxn>
                <a:cxn ang="0">
                  <a:pos x="726" y="260"/>
                </a:cxn>
                <a:cxn ang="0">
                  <a:pos x="984" y="198"/>
                </a:cxn>
                <a:cxn ang="0">
                  <a:pos x="1080" y="331"/>
                </a:cxn>
                <a:cxn ang="0">
                  <a:pos x="1159" y="272"/>
                </a:cxn>
                <a:cxn ang="0">
                  <a:pos x="1180" y="382"/>
                </a:cxn>
                <a:cxn ang="0">
                  <a:pos x="1080" y="467"/>
                </a:cxn>
                <a:cxn ang="0">
                  <a:pos x="866" y="505"/>
                </a:cxn>
                <a:cxn ang="0">
                  <a:pos x="1256" y="505"/>
                </a:cxn>
                <a:cxn ang="0">
                  <a:pos x="1259" y="0"/>
                </a:cxn>
              </a:cxnLst>
              <a:rect l="0" t="0" r="r" b="b"/>
              <a:pathLst>
                <a:path w="1259" h="505">
                  <a:moveTo>
                    <a:pt x="1259" y="0"/>
                  </a:moveTo>
                  <a:lnTo>
                    <a:pt x="945" y="0"/>
                  </a:lnTo>
                  <a:lnTo>
                    <a:pt x="746" y="75"/>
                  </a:lnTo>
                  <a:lnTo>
                    <a:pt x="626" y="82"/>
                  </a:lnTo>
                  <a:lnTo>
                    <a:pt x="571" y="50"/>
                  </a:lnTo>
                  <a:lnTo>
                    <a:pt x="454" y="50"/>
                  </a:lnTo>
                  <a:lnTo>
                    <a:pt x="454" y="111"/>
                  </a:lnTo>
                  <a:lnTo>
                    <a:pt x="333" y="75"/>
                  </a:lnTo>
                  <a:lnTo>
                    <a:pt x="237" y="87"/>
                  </a:lnTo>
                  <a:lnTo>
                    <a:pt x="237" y="149"/>
                  </a:lnTo>
                  <a:lnTo>
                    <a:pt x="0" y="222"/>
                  </a:lnTo>
                  <a:lnTo>
                    <a:pt x="237" y="186"/>
                  </a:lnTo>
                  <a:lnTo>
                    <a:pt x="454" y="149"/>
                  </a:lnTo>
                  <a:lnTo>
                    <a:pt x="650" y="135"/>
                  </a:lnTo>
                  <a:lnTo>
                    <a:pt x="922" y="123"/>
                  </a:lnTo>
                  <a:lnTo>
                    <a:pt x="787" y="186"/>
                  </a:lnTo>
                  <a:lnTo>
                    <a:pt x="726" y="260"/>
                  </a:lnTo>
                  <a:lnTo>
                    <a:pt x="984" y="198"/>
                  </a:lnTo>
                  <a:lnTo>
                    <a:pt x="1080" y="331"/>
                  </a:lnTo>
                  <a:lnTo>
                    <a:pt x="1159" y="272"/>
                  </a:lnTo>
                  <a:lnTo>
                    <a:pt x="1180" y="382"/>
                  </a:lnTo>
                  <a:lnTo>
                    <a:pt x="1080" y="467"/>
                  </a:lnTo>
                  <a:lnTo>
                    <a:pt x="866" y="505"/>
                  </a:lnTo>
                  <a:lnTo>
                    <a:pt x="1256" y="505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" name="Freeform 33"/>
            <p:cNvSpPr>
              <a:spLocks/>
            </p:cNvSpPr>
            <p:nvPr/>
          </p:nvSpPr>
          <p:spPr bwMode="auto">
            <a:xfrm>
              <a:off x="54" y="2806"/>
              <a:ext cx="1827" cy="773"/>
            </a:xfrm>
            <a:custGeom>
              <a:avLst/>
              <a:gdLst/>
              <a:ahLst/>
              <a:cxnLst>
                <a:cxn ang="0">
                  <a:pos x="726" y="650"/>
                </a:cxn>
                <a:cxn ang="0">
                  <a:pos x="846" y="553"/>
                </a:cxn>
                <a:cxn ang="0">
                  <a:pos x="1022" y="541"/>
                </a:cxn>
                <a:cxn ang="0">
                  <a:pos x="1318" y="479"/>
                </a:cxn>
                <a:cxn ang="0">
                  <a:pos x="1631" y="380"/>
                </a:cxn>
                <a:cxn ang="0">
                  <a:pos x="1438" y="380"/>
                </a:cxn>
                <a:cxn ang="0">
                  <a:pos x="1297" y="454"/>
                </a:cxn>
                <a:cxn ang="0">
                  <a:pos x="1277" y="380"/>
                </a:cxn>
                <a:cxn ang="0">
                  <a:pos x="1139" y="392"/>
                </a:cxn>
                <a:cxn ang="0">
                  <a:pos x="963" y="442"/>
                </a:cxn>
                <a:cxn ang="0">
                  <a:pos x="963" y="343"/>
                </a:cxn>
                <a:cxn ang="0">
                  <a:pos x="846" y="368"/>
                </a:cxn>
                <a:cxn ang="0">
                  <a:pos x="767" y="454"/>
                </a:cxn>
                <a:cxn ang="0">
                  <a:pos x="630" y="503"/>
                </a:cxn>
                <a:cxn ang="0">
                  <a:pos x="630" y="418"/>
                </a:cxn>
                <a:cxn ang="0">
                  <a:pos x="530" y="442"/>
                </a:cxn>
                <a:cxn ang="0">
                  <a:pos x="433" y="541"/>
                </a:cxn>
                <a:cxn ang="0">
                  <a:pos x="275" y="553"/>
                </a:cxn>
                <a:cxn ang="0">
                  <a:pos x="316" y="430"/>
                </a:cxn>
                <a:cxn ang="0">
                  <a:pos x="530" y="271"/>
                </a:cxn>
                <a:cxn ang="0">
                  <a:pos x="767" y="123"/>
                </a:cxn>
                <a:cxn ang="0">
                  <a:pos x="433" y="234"/>
                </a:cxn>
                <a:cxn ang="0">
                  <a:pos x="217" y="343"/>
                </a:cxn>
                <a:cxn ang="0">
                  <a:pos x="99" y="404"/>
                </a:cxn>
                <a:cxn ang="0">
                  <a:pos x="99" y="258"/>
                </a:cxn>
                <a:cxn ang="0">
                  <a:pos x="255" y="135"/>
                </a:cxn>
                <a:cxn ang="0">
                  <a:pos x="413" y="99"/>
                </a:cxn>
                <a:cxn ang="0">
                  <a:pos x="589" y="61"/>
                </a:cxn>
                <a:cxn ang="0">
                  <a:pos x="788" y="0"/>
                </a:cxn>
                <a:cxn ang="0">
                  <a:pos x="589" y="0"/>
                </a:cxn>
                <a:cxn ang="0">
                  <a:pos x="433" y="24"/>
                </a:cxn>
                <a:cxn ang="0">
                  <a:pos x="275" y="87"/>
                </a:cxn>
                <a:cxn ang="0">
                  <a:pos x="0" y="184"/>
                </a:cxn>
                <a:cxn ang="0">
                  <a:pos x="0" y="768"/>
                </a:cxn>
                <a:cxn ang="0">
                  <a:pos x="1438" y="773"/>
                </a:cxn>
                <a:cxn ang="0">
                  <a:pos x="1754" y="753"/>
                </a:cxn>
                <a:cxn ang="0">
                  <a:pos x="1473" y="711"/>
                </a:cxn>
                <a:cxn ang="0">
                  <a:pos x="1277" y="723"/>
                </a:cxn>
                <a:cxn ang="0">
                  <a:pos x="943" y="723"/>
                </a:cxn>
                <a:cxn ang="0">
                  <a:pos x="1080" y="687"/>
                </a:cxn>
                <a:cxn ang="0">
                  <a:pos x="1277" y="675"/>
                </a:cxn>
                <a:cxn ang="0">
                  <a:pos x="1772" y="675"/>
                </a:cxn>
                <a:cxn ang="0">
                  <a:pos x="1827" y="600"/>
                </a:cxn>
                <a:cxn ang="0">
                  <a:pos x="1672" y="612"/>
                </a:cxn>
                <a:cxn ang="0">
                  <a:pos x="1473" y="612"/>
                </a:cxn>
                <a:cxn ang="0">
                  <a:pos x="1221" y="612"/>
                </a:cxn>
                <a:cxn ang="0">
                  <a:pos x="963" y="662"/>
                </a:cxn>
                <a:cxn ang="0">
                  <a:pos x="726" y="650"/>
                </a:cxn>
              </a:cxnLst>
              <a:rect l="0" t="0" r="r" b="b"/>
              <a:pathLst>
                <a:path w="1827" h="773">
                  <a:moveTo>
                    <a:pt x="726" y="650"/>
                  </a:moveTo>
                  <a:lnTo>
                    <a:pt x="846" y="553"/>
                  </a:lnTo>
                  <a:lnTo>
                    <a:pt x="1022" y="541"/>
                  </a:lnTo>
                  <a:lnTo>
                    <a:pt x="1318" y="479"/>
                  </a:lnTo>
                  <a:lnTo>
                    <a:pt x="1631" y="380"/>
                  </a:lnTo>
                  <a:lnTo>
                    <a:pt x="1438" y="380"/>
                  </a:lnTo>
                  <a:lnTo>
                    <a:pt x="1297" y="454"/>
                  </a:lnTo>
                  <a:lnTo>
                    <a:pt x="1277" y="380"/>
                  </a:lnTo>
                  <a:lnTo>
                    <a:pt x="1139" y="392"/>
                  </a:lnTo>
                  <a:lnTo>
                    <a:pt x="963" y="442"/>
                  </a:lnTo>
                  <a:lnTo>
                    <a:pt x="963" y="343"/>
                  </a:lnTo>
                  <a:lnTo>
                    <a:pt x="846" y="368"/>
                  </a:lnTo>
                  <a:lnTo>
                    <a:pt x="767" y="454"/>
                  </a:lnTo>
                  <a:lnTo>
                    <a:pt x="630" y="503"/>
                  </a:lnTo>
                  <a:lnTo>
                    <a:pt x="630" y="418"/>
                  </a:lnTo>
                  <a:lnTo>
                    <a:pt x="530" y="442"/>
                  </a:lnTo>
                  <a:lnTo>
                    <a:pt x="433" y="541"/>
                  </a:lnTo>
                  <a:lnTo>
                    <a:pt x="275" y="553"/>
                  </a:lnTo>
                  <a:lnTo>
                    <a:pt x="316" y="430"/>
                  </a:lnTo>
                  <a:lnTo>
                    <a:pt x="530" y="271"/>
                  </a:lnTo>
                  <a:lnTo>
                    <a:pt x="767" y="123"/>
                  </a:lnTo>
                  <a:lnTo>
                    <a:pt x="433" y="234"/>
                  </a:lnTo>
                  <a:lnTo>
                    <a:pt x="217" y="343"/>
                  </a:lnTo>
                  <a:lnTo>
                    <a:pt x="99" y="404"/>
                  </a:lnTo>
                  <a:lnTo>
                    <a:pt x="99" y="258"/>
                  </a:lnTo>
                  <a:lnTo>
                    <a:pt x="255" y="135"/>
                  </a:lnTo>
                  <a:lnTo>
                    <a:pt x="413" y="99"/>
                  </a:lnTo>
                  <a:lnTo>
                    <a:pt x="589" y="61"/>
                  </a:lnTo>
                  <a:lnTo>
                    <a:pt x="788" y="0"/>
                  </a:lnTo>
                  <a:lnTo>
                    <a:pt x="589" y="0"/>
                  </a:lnTo>
                  <a:lnTo>
                    <a:pt x="433" y="24"/>
                  </a:lnTo>
                  <a:lnTo>
                    <a:pt x="275" y="87"/>
                  </a:lnTo>
                  <a:lnTo>
                    <a:pt x="0" y="184"/>
                  </a:lnTo>
                  <a:lnTo>
                    <a:pt x="0" y="768"/>
                  </a:lnTo>
                  <a:lnTo>
                    <a:pt x="1438" y="773"/>
                  </a:lnTo>
                  <a:lnTo>
                    <a:pt x="1754" y="753"/>
                  </a:lnTo>
                  <a:lnTo>
                    <a:pt x="1473" y="711"/>
                  </a:lnTo>
                  <a:lnTo>
                    <a:pt x="1277" y="723"/>
                  </a:lnTo>
                  <a:lnTo>
                    <a:pt x="943" y="723"/>
                  </a:lnTo>
                  <a:lnTo>
                    <a:pt x="1080" y="687"/>
                  </a:lnTo>
                  <a:lnTo>
                    <a:pt x="1277" y="675"/>
                  </a:lnTo>
                  <a:lnTo>
                    <a:pt x="1772" y="675"/>
                  </a:lnTo>
                  <a:lnTo>
                    <a:pt x="1827" y="600"/>
                  </a:lnTo>
                  <a:lnTo>
                    <a:pt x="1672" y="612"/>
                  </a:lnTo>
                  <a:lnTo>
                    <a:pt x="1473" y="612"/>
                  </a:lnTo>
                  <a:lnTo>
                    <a:pt x="1221" y="612"/>
                  </a:lnTo>
                  <a:lnTo>
                    <a:pt x="963" y="662"/>
                  </a:lnTo>
                  <a:lnTo>
                    <a:pt x="726" y="65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1" name="Freeform 34"/>
            <p:cNvSpPr>
              <a:spLocks/>
            </p:cNvSpPr>
            <p:nvPr/>
          </p:nvSpPr>
          <p:spPr bwMode="auto">
            <a:xfrm>
              <a:off x="54" y="2635"/>
              <a:ext cx="1022" cy="270"/>
            </a:xfrm>
            <a:custGeom>
              <a:avLst/>
              <a:gdLst/>
              <a:ahLst/>
              <a:cxnLst>
                <a:cxn ang="0">
                  <a:pos x="0" y="161"/>
                </a:cxn>
                <a:cxn ang="0">
                  <a:pos x="255" y="98"/>
                </a:cxn>
                <a:cxn ang="0">
                  <a:pos x="512" y="74"/>
                </a:cxn>
                <a:cxn ang="0">
                  <a:pos x="747" y="26"/>
                </a:cxn>
                <a:cxn ang="0">
                  <a:pos x="1022" y="0"/>
                </a:cxn>
                <a:cxn ang="0">
                  <a:pos x="826" y="62"/>
                </a:cxn>
                <a:cxn ang="0">
                  <a:pos x="433" y="149"/>
                </a:cxn>
                <a:cxn ang="0">
                  <a:pos x="0" y="270"/>
                </a:cxn>
                <a:cxn ang="0">
                  <a:pos x="0" y="161"/>
                </a:cxn>
              </a:cxnLst>
              <a:rect l="0" t="0" r="r" b="b"/>
              <a:pathLst>
                <a:path w="1022" h="270">
                  <a:moveTo>
                    <a:pt x="0" y="161"/>
                  </a:moveTo>
                  <a:lnTo>
                    <a:pt x="255" y="98"/>
                  </a:lnTo>
                  <a:lnTo>
                    <a:pt x="512" y="74"/>
                  </a:lnTo>
                  <a:lnTo>
                    <a:pt x="747" y="26"/>
                  </a:lnTo>
                  <a:lnTo>
                    <a:pt x="1022" y="0"/>
                  </a:lnTo>
                  <a:lnTo>
                    <a:pt x="826" y="62"/>
                  </a:lnTo>
                  <a:lnTo>
                    <a:pt x="433" y="149"/>
                  </a:lnTo>
                  <a:lnTo>
                    <a:pt x="0" y="27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2" name="Freeform 35"/>
            <p:cNvSpPr>
              <a:spLocks/>
            </p:cNvSpPr>
            <p:nvPr/>
          </p:nvSpPr>
          <p:spPr bwMode="auto">
            <a:xfrm>
              <a:off x="2356" y="2465"/>
              <a:ext cx="1153" cy="402"/>
            </a:xfrm>
            <a:custGeom>
              <a:avLst/>
              <a:gdLst/>
              <a:ahLst/>
              <a:cxnLst>
                <a:cxn ang="0">
                  <a:pos x="1095" y="0"/>
                </a:cxn>
                <a:cxn ang="0">
                  <a:pos x="1153" y="59"/>
                </a:cxn>
                <a:cxn ang="0">
                  <a:pos x="1054" y="109"/>
                </a:cxn>
                <a:cxn ang="0">
                  <a:pos x="1016" y="232"/>
                </a:cxn>
                <a:cxn ang="0">
                  <a:pos x="740" y="281"/>
                </a:cxn>
                <a:cxn ang="0">
                  <a:pos x="524" y="293"/>
                </a:cxn>
                <a:cxn ang="0">
                  <a:pos x="213" y="341"/>
                </a:cxn>
                <a:cxn ang="0">
                  <a:pos x="0" y="402"/>
                </a:cxn>
                <a:cxn ang="0">
                  <a:pos x="96" y="293"/>
                </a:cxn>
                <a:cxn ang="0">
                  <a:pos x="348" y="133"/>
                </a:cxn>
                <a:cxn ang="0">
                  <a:pos x="234" y="281"/>
                </a:cxn>
                <a:cxn ang="0">
                  <a:pos x="424" y="268"/>
                </a:cxn>
                <a:cxn ang="0">
                  <a:pos x="603" y="196"/>
                </a:cxn>
                <a:cxn ang="0">
                  <a:pos x="641" y="109"/>
                </a:cxn>
                <a:cxn ang="0">
                  <a:pos x="761" y="157"/>
                </a:cxn>
                <a:cxn ang="0">
                  <a:pos x="858" y="196"/>
                </a:cxn>
                <a:cxn ang="0">
                  <a:pos x="975" y="157"/>
                </a:cxn>
                <a:cxn ang="0">
                  <a:pos x="975" y="59"/>
                </a:cxn>
                <a:cxn ang="0">
                  <a:pos x="858" y="0"/>
                </a:cxn>
                <a:cxn ang="0">
                  <a:pos x="1095" y="0"/>
                </a:cxn>
              </a:cxnLst>
              <a:rect l="0" t="0" r="r" b="b"/>
              <a:pathLst>
                <a:path w="1153" h="402">
                  <a:moveTo>
                    <a:pt x="1095" y="0"/>
                  </a:moveTo>
                  <a:lnTo>
                    <a:pt x="1153" y="59"/>
                  </a:lnTo>
                  <a:lnTo>
                    <a:pt x="1054" y="109"/>
                  </a:lnTo>
                  <a:lnTo>
                    <a:pt x="1016" y="232"/>
                  </a:lnTo>
                  <a:lnTo>
                    <a:pt x="740" y="281"/>
                  </a:lnTo>
                  <a:lnTo>
                    <a:pt x="524" y="293"/>
                  </a:lnTo>
                  <a:lnTo>
                    <a:pt x="213" y="341"/>
                  </a:lnTo>
                  <a:lnTo>
                    <a:pt x="0" y="402"/>
                  </a:lnTo>
                  <a:lnTo>
                    <a:pt x="96" y="293"/>
                  </a:lnTo>
                  <a:lnTo>
                    <a:pt x="348" y="133"/>
                  </a:lnTo>
                  <a:lnTo>
                    <a:pt x="234" y="281"/>
                  </a:lnTo>
                  <a:lnTo>
                    <a:pt x="424" y="268"/>
                  </a:lnTo>
                  <a:lnTo>
                    <a:pt x="603" y="196"/>
                  </a:lnTo>
                  <a:lnTo>
                    <a:pt x="641" y="109"/>
                  </a:lnTo>
                  <a:lnTo>
                    <a:pt x="761" y="157"/>
                  </a:lnTo>
                  <a:lnTo>
                    <a:pt x="858" y="196"/>
                  </a:lnTo>
                  <a:lnTo>
                    <a:pt x="975" y="157"/>
                  </a:lnTo>
                  <a:lnTo>
                    <a:pt x="975" y="59"/>
                  </a:lnTo>
                  <a:lnTo>
                    <a:pt x="858" y="0"/>
                  </a:lnTo>
                  <a:lnTo>
                    <a:pt x="1095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3" name="Freeform 36"/>
            <p:cNvSpPr>
              <a:spLocks/>
            </p:cNvSpPr>
            <p:nvPr/>
          </p:nvSpPr>
          <p:spPr bwMode="auto">
            <a:xfrm>
              <a:off x="4197" y="2598"/>
              <a:ext cx="1532" cy="626"/>
            </a:xfrm>
            <a:custGeom>
              <a:avLst/>
              <a:gdLst/>
              <a:ahLst/>
              <a:cxnLst>
                <a:cxn ang="0">
                  <a:pos x="551" y="430"/>
                </a:cxn>
                <a:cxn ang="0">
                  <a:pos x="847" y="356"/>
                </a:cxn>
                <a:cxn ang="0">
                  <a:pos x="1002" y="245"/>
                </a:cxn>
                <a:cxn ang="0">
                  <a:pos x="1280" y="148"/>
                </a:cxn>
                <a:cxn ang="0">
                  <a:pos x="1532" y="49"/>
                </a:cxn>
                <a:cxn ang="0">
                  <a:pos x="1435" y="0"/>
                </a:cxn>
                <a:cxn ang="0">
                  <a:pos x="1280" y="0"/>
                </a:cxn>
                <a:cxn ang="0">
                  <a:pos x="1339" y="75"/>
                </a:cxn>
                <a:cxn ang="0">
                  <a:pos x="1122" y="123"/>
                </a:cxn>
                <a:cxn ang="0">
                  <a:pos x="885" y="135"/>
                </a:cxn>
                <a:cxn ang="0">
                  <a:pos x="864" y="232"/>
                </a:cxn>
                <a:cxn ang="0">
                  <a:pos x="648" y="295"/>
                </a:cxn>
                <a:cxn ang="0">
                  <a:pos x="492" y="307"/>
                </a:cxn>
                <a:cxn ang="0">
                  <a:pos x="334" y="269"/>
                </a:cxn>
                <a:cxn ang="0">
                  <a:pos x="138" y="269"/>
                </a:cxn>
                <a:cxn ang="0">
                  <a:pos x="375" y="343"/>
                </a:cxn>
                <a:cxn ang="0">
                  <a:pos x="355" y="430"/>
                </a:cxn>
                <a:cxn ang="0">
                  <a:pos x="138" y="454"/>
                </a:cxn>
                <a:cxn ang="0">
                  <a:pos x="0" y="576"/>
                </a:cxn>
                <a:cxn ang="0">
                  <a:pos x="159" y="527"/>
                </a:cxn>
                <a:cxn ang="0">
                  <a:pos x="375" y="551"/>
                </a:cxn>
                <a:cxn ang="0">
                  <a:pos x="296" y="626"/>
                </a:cxn>
                <a:cxn ang="0">
                  <a:pos x="551" y="612"/>
                </a:cxn>
                <a:cxn ang="0">
                  <a:pos x="864" y="600"/>
                </a:cxn>
                <a:cxn ang="0">
                  <a:pos x="864" y="539"/>
                </a:cxn>
                <a:cxn ang="0">
                  <a:pos x="551" y="430"/>
                </a:cxn>
              </a:cxnLst>
              <a:rect l="0" t="0" r="r" b="b"/>
              <a:pathLst>
                <a:path w="1532" h="626">
                  <a:moveTo>
                    <a:pt x="551" y="430"/>
                  </a:moveTo>
                  <a:lnTo>
                    <a:pt x="847" y="356"/>
                  </a:lnTo>
                  <a:lnTo>
                    <a:pt x="1002" y="245"/>
                  </a:lnTo>
                  <a:lnTo>
                    <a:pt x="1280" y="148"/>
                  </a:lnTo>
                  <a:lnTo>
                    <a:pt x="1532" y="49"/>
                  </a:lnTo>
                  <a:lnTo>
                    <a:pt x="1435" y="0"/>
                  </a:lnTo>
                  <a:lnTo>
                    <a:pt x="1280" y="0"/>
                  </a:lnTo>
                  <a:lnTo>
                    <a:pt x="1339" y="75"/>
                  </a:lnTo>
                  <a:lnTo>
                    <a:pt x="1122" y="123"/>
                  </a:lnTo>
                  <a:lnTo>
                    <a:pt x="885" y="135"/>
                  </a:lnTo>
                  <a:lnTo>
                    <a:pt x="864" y="232"/>
                  </a:lnTo>
                  <a:lnTo>
                    <a:pt x="648" y="295"/>
                  </a:lnTo>
                  <a:lnTo>
                    <a:pt x="492" y="307"/>
                  </a:lnTo>
                  <a:lnTo>
                    <a:pt x="334" y="269"/>
                  </a:lnTo>
                  <a:lnTo>
                    <a:pt x="138" y="269"/>
                  </a:lnTo>
                  <a:lnTo>
                    <a:pt x="375" y="343"/>
                  </a:lnTo>
                  <a:lnTo>
                    <a:pt x="355" y="430"/>
                  </a:lnTo>
                  <a:lnTo>
                    <a:pt x="138" y="454"/>
                  </a:lnTo>
                  <a:lnTo>
                    <a:pt x="0" y="576"/>
                  </a:lnTo>
                  <a:lnTo>
                    <a:pt x="159" y="527"/>
                  </a:lnTo>
                  <a:lnTo>
                    <a:pt x="375" y="551"/>
                  </a:lnTo>
                  <a:lnTo>
                    <a:pt x="296" y="626"/>
                  </a:lnTo>
                  <a:lnTo>
                    <a:pt x="551" y="612"/>
                  </a:lnTo>
                  <a:lnTo>
                    <a:pt x="864" y="600"/>
                  </a:lnTo>
                  <a:lnTo>
                    <a:pt x="864" y="539"/>
                  </a:lnTo>
                  <a:lnTo>
                    <a:pt x="551" y="43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4" name="Freeform 37"/>
            <p:cNvSpPr>
              <a:spLocks/>
            </p:cNvSpPr>
            <p:nvPr/>
          </p:nvSpPr>
          <p:spPr bwMode="auto">
            <a:xfrm>
              <a:off x="2235" y="2059"/>
              <a:ext cx="803" cy="232"/>
            </a:xfrm>
            <a:custGeom>
              <a:avLst/>
              <a:gdLst/>
              <a:ahLst/>
              <a:cxnLst>
                <a:cxn ang="0">
                  <a:pos x="803" y="38"/>
                </a:cxn>
                <a:cxn ang="0">
                  <a:pos x="604" y="87"/>
                </a:cxn>
                <a:cxn ang="0">
                  <a:pos x="469" y="173"/>
                </a:cxn>
                <a:cxn ang="0">
                  <a:pos x="624" y="173"/>
                </a:cxn>
                <a:cxn ang="0">
                  <a:pos x="448" y="232"/>
                </a:cxn>
                <a:cxn ang="0">
                  <a:pos x="197" y="196"/>
                </a:cxn>
                <a:cxn ang="0">
                  <a:pos x="0" y="196"/>
                </a:cxn>
                <a:cxn ang="0">
                  <a:pos x="314" y="149"/>
                </a:cxn>
                <a:cxn ang="0">
                  <a:pos x="489" y="12"/>
                </a:cxn>
                <a:cxn ang="0">
                  <a:pos x="489" y="111"/>
                </a:cxn>
                <a:cxn ang="0">
                  <a:pos x="724" y="0"/>
                </a:cxn>
                <a:cxn ang="0">
                  <a:pos x="803" y="38"/>
                </a:cxn>
              </a:cxnLst>
              <a:rect l="0" t="0" r="r" b="b"/>
              <a:pathLst>
                <a:path w="803" h="232">
                  <a:moveTo>
                    <a:pt x="803" y="38"/>
                  </a:moveTo>
                  <a:lnTo>
                    <a:pt x="604" y="87"/>
                  </a:lnTo>
                  <a:lnTo>
                    <a:pt x="469" y="173"/>
                  </a:lnTo>
                  <a:lnTo>
                    <a:pt x="624" y="173"/>
                  </a:lnTo>
                  <a:lnTo>
                    <a:pt x="448" y="232"/>
                  </a:lnTo>
                  <a:lnTo>
                    <a:pt x="197" y="196"/>
                  </a:lnTo>
                  <a:lnTo>
                    <a:pt x="0" y="196"/>
                  </a:lnTo>
                  <a:lnTo>
                    <a:pt x="314" y="149"/>
                  </a:lnTo>
                  <a:lnTo>
                    <a:pt x="489" y="12"/>
                  </a:lnTo>
                  <a:lnTo>
                    <a:pt x="489" y="111"/>
                  </a:lnTo>
                  <a:lnTo>
                    <a:pt x="724" y="0"/>
                  </a:lnTo>
                  <a:lnTo>
                    <a:pt x="803" y="38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5" name="Freeform 38"/>
            <p:cNvSpPr>
              <a:spLocks/>
            </p:cNvSpPr>
            <p:nvPr/>
          </p:nvSpPr>
          <p:spPr bwMode="auto">
            <a:xfrm>
              <a:off x="3313" y="1827"/>
              <a:ext cx="826" cy="208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234" y="0"/>
                </a:cxn>
                <a:cxn ang="0">
                  <a:pos x="451" y="38"/>
                </a:cxn>
                <a:cxn ang="0">
                  <a:pos x="747" y="86"/>
                </a:cxn>
                <a:cxn ang="0">
                  <a:pos x="826" y="208"/>
                </a:cxn>
                <a:cxn ang="0">
                  <a:pos x="647" y="208"/>
                </a:cxn>
                <a:cxn ang="0">
                  <a:pos x="451" y="159"/>
                </a:cxn>
                <a:cxn ang="0">
                  <a:pos x="234" y="147"/>
                </a:cxn>
                <a:cxn ang="0">
                  <a:pos x="0" y="147"/>
                </a:cxn>
                <a:cxn ang="0">
                  <a:pos x="375" y="86"/>
                </a:cxn>
                <a:cxn ang="0">
                  <a:pos x="59" y="0"/>
                </a:cxn>
              </a:cxnLst>
              <a:rect l="0" t="0" r="r" b="b"/>
              <a:pathLst>
                <a:path w="826" h="208">
                  <a:moveTo>
                    <a:pt x="59" y="0"/>
                  </a:moveTo>
                  <a:lnTo>
                    <a:pt x="234" y="0"/>
                  </a:lnTo>
                  <a:lnTo>
                    <a:pt x="451" y="38"/>
                  </a:lnTo>
                  <a:lnTo>
                    <a:pt x="747" y="86"/>
                  </a:lnTo>
                  <a:lnTo>
                    <a:pt x="826" y="208"/>
                  </a:lnTo>
                  <a:lnTo>
                    <a:pt x="647" y="208"/>
                  </a:lnTo>
                  <a:lnTo>
                    <a:pt x="451" y="159"/>
                  </a:lnTo>
                  <a:lnTo>
                    <a:pt x="234" y="147"/>
                  </a:lnTo>
                  <a:lnTo>
                    <a:pt x="0" y="147"/>
                  </a:lnTo>
                  <a:lnTo>
                    <a:pt x="375" y="8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6" name="Freeform 39"/>
            <p:cNvSpPr>
              <a:spLocks/>
            </p:cNvSpPr>
            <p:nvPr/>
          </p:nvSpPr>
          <p:spPr bwMode="auto">
            <a:xfrm>
              <a:off x="4060" y="944"/>
              <a:ext cx="1022" cy="319"/>
            </a:xfrm>
            <a:custGeom>
              <a:avLst/>
              <a:gdLst/>
              <a:ahLst/>
              <a:cxnLst>
                <a:cxn ang="0">
                  <a:pos x="1022" y="0"/>
                </a:cxn>
                <a:cxn ang="0">
                  <a:pos x="650" y="26"/>
                </a:cxn>
                <a:cxn ang="0">
                  <a:pos x="433" y="99"/>
                </a:cxn>
                <a:cxn ang="0">
                  <a:pos x="255" y="172"/>
                </a:cxn>
                <a:cxn ang="0">
                  <a:pos x="117" y="234"/>
                </a:cxn>
                <a:cxn ang="0">
                  <a:pos x="0" y="319"/>
                </a:cxn>
                <a:cxn ang="0">
                  <a:pos x="255" y="234"/>
                </a:cxn>
                <a:cxn ang="0">
                  <a:pos x="392" y="184"/>
                </a:cxn>
                <a:cxn ang="0">
                  <a:pos x="375" y="259"/>
                </a:cxn>
                <a:cxn ang="0">
                  <a:pos x="533" y="148"/>
                </a:cxn>
                <a:cxn ang="0">
                  <a:pos x="629" y="75"/>
                </a:cxn>
                <a:cxn ang="0">
                  <a:pos x="805" y="39"/>
                </a:cxn>
                <a:cxn ang="0">
                  <a:pos x="1022" y="0"/>
                </a:cxn>
              </a:cxnLst>
              <a:rect l="0" t="0" r="r" b="b"/>
              <a:pathLst>
                <a:path w="1022" h="319">
                  <a:moveTo>
                    <a:pt x="1022" y="0"/>
                  </a:moveTo>
                  <a:lnTo>
                    <a:pt x="650" y="26"/>
                  </a:lnTo>
                  <a:lnTo>
                    <a:pt x="433" y="99"/>
                  </a:lnTo>
                  <a:lnTo>
                    <a:pt x="255" y="172"/>
                  </a:lnTo>
                  <a:lnTo>
                    <a:pt x="117" y="234"/>
                  </a:lnTo>
                  <a:lnTo>
                    <a:pt x="0" y="319"/>
                  </a:lnTo>
                  <a:lnTo>
                    <a:pt x="255" y="234"/>
                  </a:lnTo>
                  <a:lnTo>
                    <a:pt x="392" y="184"/>
                  </a:lnTo>
                  <a:lnTo>
                    <a:pt x="375" y="259"/>
                  </a:lnTo>
                  <a:lnTo>
                    <a:pt x="533" y="148"/>
                  </a:lnTo>
                  <a:lnTo>
                    <a:pt x="629" y="75"/>
                  </a:lnTo>
                  <a:lnTo>
                    <a:pt x="805" y="39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7" name="Freeform 40"/>
            <p:cNvSpPr>
              <a:spLocks/>
            </p:cNvSpPr>
            <p:nvPr/>
          </p:nvSpPr>
          <p:spPr bwMode="auto">
            <a:xfrm>
              <a:off x="60" y="2357"/>
              <a:ext cx="1259" cy="352"/>
            </a:xfrm>
            <a:custGeom>
              <a:avLst/>
              <a:gdLst/>
              <a:ahLst/>
              <a:cxnLst>
                <a:cxn ang="0">
                  <a:pos x="1259" y="0"/>
                </a:cxn>
                <a:cxn ang="0">
                  <a:pos x="1209" y="11"/>
                </a:cxn>
                <a:cxn ang="0">
                  <a:pos x="1154" y="19"/>
                </a:cxn>
                <a:cxn ang="0">
                  <a:pos x="1101" y="28"/>
                </a:cxn>
                <a:cxn ang="0">
                  <a:pos x="1045" y="37"/>
                </a:cxn>
                <a:cxn ang="0">
                  <a:pos x="987" y="45"/>
                </a:cxn>
                <a:cxn ang="0">
                  <a:pos x="928" y="52"/>
                </a:cxn>
                <a:cxn ang="0">
                  <a:pos x="869" y="61"/>
                </a:cxn>
                <a:cxn ang="0">
                  <a:pos x="808" y="68"/>
                </a:cxn>
                <a:cxn ang="0">
                  <a:pos x="749" y="75"/>
                </a:cxn>
                <a:cxn ang="0">
                  <a:pos x="688" y="83"/>
                </a:cxn>
                <a:cxn ang="0">
                  <a:pos x="629" y="90"/>
                </a:cxn>
                <a:cxn ang="0">
                  <a:pos x="571" y="97"/>
                </a:cxn>
                <a:cxn ang="0">
                  <a:pos x="512" y="106"/>
                </a:cxn>
                <a:cxn ang="0">
                  <a:pos x="457" y="115"/>
                </a:cxn>
                <a:cxn ang="0">
                  <a:pos x="398" y="123"/>
                </a:cxn>
                <a:cxn ang="0">
                  <a:pos x="345" y="132"/>
                </a:cxn>
                <a:cxn ang="0">
                  <a:pos x="0" y="189"/>
                </a:cxn>
                <a:cxn ang="0">
                  <a:pos x="0" y="284"/>
                </a:cxn>
                <a:cxn ang="0">
                  <a:pos x="93" y="217"/>
                </a:cxn>
                <a:cxn ang="0">
                  <a:pos x="255" y="205"/>
                </a:cxn>
                <a:cxn ang="0">
                  <a:pos x="211" y="265"/>
                </a:cxn>
                <a:cxn ang="0">
                  <a:pos x="11" y="352"/>
                </a:cxn>
                <a:cxn ang="0">
                  <a:pos x="249" y="328"/>
                </a:cxn>
                <a:cxn ang="0">
                  <a:pos x="433" y="201"/>
                </a:cxn>
                <a:cxn ang="0">
                  <a:pos x="603" y="167"/>
                </a:cxn>
                <a:cxn ang="0">
                  <a:pos x="761" y="156"/>
                </a:cxn>
                <a:cxn ang="0">
                  <a:pos x="583" y="205"/>
                </a:cxn>
                <a:cxn ang="0">
                  <a:pos x="524" y="290"/>
                </a:cxn>
                <a:cxn ang="0">
                  <a:pos x="682" y="217"/>
                </a:cxn>
                <a:cxn ang="0">
                  <a:pos x="951" y="160"/>
                </a:cxn>
                <a:cxn ang="0">
                  <a:pos x="1259" y="0"/>
                </a:cxn>
              </a:cxnLst>
              <a:rect l="0" t="0" r="r" b="b"/>
              <a:pathLst>
                <a:path w="1259" h="352">
                  <a:moveTo>
                    <a:pt x="1259" y="0"/>
                  </a:moveTo>
                  <a:lnTo>
                    <a:pt x="1209" y="11"/>
                  </a:lnTo>
                  <a:lnTo>
                    <a:pt x="1154" y="19"/>
                  </a:lnTo>
                  <a:lnTo>
                    <a:pt x="1101" y="28"/>
                  </a:lnTo>
                  <a:lnTo>
                    <a:pt x="1045" y="37"/>
                  </a:lnTo>
                  <a:lnTo>
                    <a:pt x="987" y="45"/>
                  </a:lnTo>
                  <a:lnTo>
                    <a:pt x="928" y="52"/>
                  </a:lnTo>
                  <a:lnTo>
                    <a:pt x="869" y="61"/>
                  </a:lnTo>
                  <a:lnTo>
                    <a:pt x="808" y="68"/>
                  </a:lnTo>
                  <a:lnTo>
                    <a:pt x="749" y="75"/>
                  </a:lnTo>
                  <a:lnTo>
                    <a:pt x="688" y="83"/>
                  </a:lnTo>
                  <a:lnTo>
                    <a:pt x="629" y="90"/>
                  </a:lnTo>
                  <a:lnTo>
                    <a:pt x="571" y="97"/>
                  </a:lnTo>
                  <a:lnTo>
                    <a:pt x="512" y="106"/>
                  </a:lnTo>
                  <a:lnTo>
                    <a:pt x="457" y="115"/>
                  </a:lnTo>
                  <a:lnTo>
                    <a:pt x="398" y="123"/>
                  </a:lnTo>
                  <a:lnTo>
                    <a:pt x="345" y="132"/>
                  </a:lnTo>
                  <a:lnTo>
                    <a:pt x="0" y="189"/>
                  </a:lnTo>
                  <a:lnTo>
                    <a:pt x="0" y="284"/>
                  </a:lnTo>
                  <a:lnTo>
                    <a:pt x="93" y="217"/>
                  </a:lnTo>
                  <a:lnTo>
                    <a:pt x="255" y="205"/>
                  </a:lnTo>
                  <a:lnTo>
                    <a:pt x="211" y="265"/>
                  </a:lnTo>
                  <a:lnTo>
                    <a:pt x="11" y="352"/>
                  </a:lnTo>
                  <a:lnTo>
                    <a:pt x="249" y="328"/>
                  </a:lnTo>
                  <a:lnTo>
                    <a:pt x="433" y="201"/>
                  </a:lnTo>
                  <a:lnTo>
                    <a:pt x="603" y="167"/>
                  </a:lnTo>
                  <a:lnTo>
                    <a:pt x="761" y="156"/>
                  </a:lnTo>
                  <a:lnTo>
                    <a:pt x="583" y="205"/>
                  </a:lnTo>
                  <a:lnTo>
                    <a:pt x="524" y="290"/>
                  </a:lnTo>
                  <a:lnTo>
                    <a:pt x="682" y="217"/>
                  </a:lnTo>
                  <a:lnTo>
                    <a:pt x="951" y="160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8" name="Freeform 41"/>
            <p:cNvSpPr>
              <a:spLocks/>
            </p:cNvSpPr>
            <p:nvPr/>
          </p:nvSpPr>
          <p:spPr bwMode="auto">
            <a:xfrm>
              <a:off x="1667" y="2917"/>
              <a:ext cx="2375" cy="513"/>
            </a:xfrm>
            <a:custGeom>
              <a:avLst/>
              <a:gdLst/>
              <a:ahLst/>
              <a:cxnLst>
                <a:cxn ang="0">
                  <a:pos x="1192" y="24"/>
                </a:cxn>
                <a:cxn ang="0">
                  <a:pos x="861" y="111"/>
                </a:cxn>
                <a:cxn ang="0">
                  <a:pos x="589" y="160"/>
                </a:cxn>
                <a:cxn ang="0">
                  <a:pos x="276" y="245"/>
                </a:cxn>
                <a:cxn ang="0">
                  <a:pos x="0" y="343"/>
                </a:cxn>
                <a:cxn ang="0">
                  <a:pos x="214" y="343"/>
                </a:cxn>
                <a:cxn ang="0">
                  <a:pos x="410" y="269"/>
                </a:cxn>
                <a:cxn ang="0">
                  <a:pos x="882" y="196"/>
                </a:cxn>
                <a:cxn ang="0">
                  <a:pos x="1037" y="182"/>
                </a:cxn>
                <a:cxn ang="0">
                  <a:pos x="747" y="281"/>
                </a:cxn>
                <a:cxn ang="0">
                  <a:pos x="568" y="331"/>
                </a:cxn>
                <a:cxn ang="0">
                  <a:pos x="375" y="430"/>
                </a:cxn>
                <a:cxn ang="0">
                  <a:pos x="159" y="513"/>
                </a:cxn>
                <a:cxn ang="0">
                  <a:pos x="472" y="442"/>
                </a:cxn>
                <a:cxn ang="0">
                  <a:pos x="785" y="355"/>
                </a:cxn>
                <a:cxn ang="0">
                  <a:pos x="1075" y="257"/>
                </a:cxn>
                <a:cxn ang="0">
                  <a:pos x="1192" y="281"/>
                </a:cxn>
                <a:cxn ang="0">
                  <a:pos x="1233" y="404"/>
                </a:cxn>
                <a:cxn ang="0">
                  <a:pos x="1330" y="307"/>
                </a:cxn>
                <a:cxn ang="0">
                  <a:pos x="1309" y="196"/>
                </a:cxn>
                <a:cxn ang="0">
                  <a:pos x="1330" y="111"/>
                </a:cxn>
                <a:cxn ang="0">
                  <a:pos x="1506" y="123"/>
                </a:cxn>
                <a:cxn ang="0">
                  <a:pos x="1705" y="220"/>
                </a:cxn>
                <a:cxn ang="0">
                  <a:pos x="1743" y="147"/>
                </a:cxn>
                <a:cxn ang="0">
                  <a:pos x="1587" y="87"/>
                </a:cxn>
                <a:cxn ang="0">
                  <a:pos x="1684" y="49"/>
                </a:cxn>
                <a:cxn ang="0">
                  <a:pos x="1921" y="49"/>
                </a:cxn>
                <a:cxn ang="0">
                  <a:pos x="2217" y="49"/>
                </a:cxn>
                <a:cxn ang="0">
                  <a:pos x="2375" y="12"/>
                </a:cxn>
                <a:cxn ang="0">
                  <a:pos x="2038" y="0"/>
                </a:cxn>
                <a:cxn ang="0">
                  <a:pos x="1488" y="0"/>
                </a:cxn>
                <a:cxn ang="0">
                  <a:pos x="1192" y="24"/>
                </a:cxn>
              </a:cxnLst>
              <a:rect l="0" t="0" r="r" b="b"/>
              <a:pathLst>
                <a:path w="2375" h="513">
                  <a:moveTo>
                    <a:pt x="1192" y="24"/>
                  </a:moveTo>
                  <a:lnTo>
                    <a:pt x="861" y="111"/>
                  </a:lnTo>
                  <a:lnTo>
                    <a:pt x="589" y="160"/>
                  </a:lnTo>
                  <a:lnTo>
                    <a:pt x="276" y="245"/>
                  </a:lnTo>
                  <a:lnTo>
                    <a:pt x="0" y="343"/>
                  </a:lnTo>
                  <a:lnTo>
                    <a:pt x="214" y="343"/>
                  </a:lnTo>
                  <a:lnTo>
                    <a:pt x="410" y="269"/>
                  </a:lnTo>
                  <a:lnTo>
                    <a:pt x="882" y="196"/>
                  </a:lnTo>
                  <a:lnTo>
                    <a:pt x="1037" y="182"/>
                  </a:lnTo>
                  <a:lnTo>
                    <a:pt x="747" y="281"/>
                  </a:lnTo>
                  <a:lnTo>
                    <a:pt x="568" y="331"/>
                  </a:lnTo>
                  <a:lnTo>
                    <a:pt x="375" y="430"/>
                  </a:lnTo>
                  <a:lnTo>
                    <a:pt x="159" y="513"/>
                  </a:lnTo>
                  <a:lnTo>
                    <a:pt x="472" y="442"/>
                  </a:lnTo>
                  <a:lnTo>
                    <a:pt x="785" y="355"/>
                  </a:lnTo>
                  <a:lnTo>
                    <a:pt x="1075" y="257"/>
                  </a:lnTo>
                  <a:lnTo>
                    <a:pt x="1192" y="281"/>
                  </a:lnTo>
                  <a:lnTo>
                    <a:pt x="1233" y="404"/>
                  </a:lnTo>
                  <a:lnTo>
                    <a:pt x="1330" y="307"/>
                  </a:lnTo>
                  <a:lnTo>
                    <a:pt x="1309" y="196"/>
                  </a:lnTo>
                  <a:lnTo>
                    <a:pt x="1330" y="111"/>
                  </a:lnTo>
                  <a:lnTo>
                    <a:pt x="1506" y="123"/>
                  </a:lnTo>
                  <a:lnTo>
                    <a:pt x="1705" y="220"/>
                  </a:lnTo>
                  <a:lnTo>
                    <a:pt x="1743" y="147"/>
                  </a:lnTo>
                  <a:lnTo>
                    <a:pt x="1587" y="87"/>
                  </a:lnTo>
                  <a:lnTo>
                    <a:pt x="1684" y="49"/>
                  </a:lnTo>
                  <a:lnTo>
                    <a:pt x="1921" y="49"/>
                  </a:lnTo>
                  <a:lnTo>
                    <a:pt x="2217" y="49"/>
                  </a:lnTo>
                  <a:lnTo>
                    <a:pt x="2375" y="12"/>
                  </a:lnTo>
                  <a:lnTo>
                    <a:pt x="2038" y="0"/>
                  </a:lnTo>
                  <a:lnTo>
                    <a:pt x="1488" y="0"/>
                  </a:lnTo>
                  <a:lnTo>
                    <a:pt x="1192" y="24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" name="Freeform 42"/>
            <p:cNvSpPr>
              <a:spLocks/>
            </p:cNvSpPr>
            <p:nvPr/>
          </p:nvSpPr>
          <p:spPr bwMode="auto">
            <a:xfrm>
              <a:off x="2022" y="3162"/>
              <a:ext cx="3713" cy="391"/>
            </a:xfrm>
            <a:custGeom>
              <a:avLst/>
              <a:gdLst/>
              <a:ahLst/>
              <a:cxnLst>
                <a:cxn ang="0">
                  <a:pos x="1329" y="209"/>
                </a:cxn>
                <a:cxn ang="0">
                  <a:pos x="1625" y="135"/>
                </a:cxn>
                <a:cxn ang="0">
                  <a:pos x="1763" y="62"/>
                </a:cxn>
                <a:cxn ang="0">
                  <a:pos x="2196" y="48"/>
                </a:cxn>
                <a:cxn ang="0">
                  <a:pos x="2413" y="0"/>
                </a:cxn>
                <a:cxn ang="0">
                  <a:pos x="2571" y="48"/>
                </a:cxn>
                <a:cxn ang="0">
                  <a:pos x="2784" y="48"/>
                </a:cxn>
                <a:cxn ang="0">
                  <a:pos x="3080" y="36"/>
                </a:cxn>
                <a:cxn ang="0">
                  <a:pos x="3414" y="147"/>
                </a:cxn>
                <a:cxn ang="0">
                  <a:pos x="3707" y="159"/>
                </a:cxn>
                <a:cxn ang="0">
                  <a:pos x="3713" y="253"/>
                </a:cxn>
                <a:cxn ang="0">
                  <a:pos x="3435" y="220"/>
                </a:cxn>
                <a:cxn ang="0">
                  <a:pos x="3080" y="123"/>
                </a:cxn>
                <a:cxn ang="0">
                  <a:pos x="2884" y="123"/>
                </a:cxn>
                <a:cxn ang="0">
                  <a:pos x="2981" y="159"/>
                </a:cxn>
                <a:cxn ang="0">
                  <a:pos x="3060" y="268"/>
                </a:cxn>
                <a:cxn ang="0">
                  <a:pos x="3218" y="280"/>
                </a:cxn>
                <a:cxn ang="0">
                  <a:pos x="3022" y="306"/>
                </a:cxn>
                <a:cxn ang="0">
                  <a:pos x="2805" y="147"/>
                </a:cxn>
                <a:cxn ang="0">
                  <a:pos x="2451" y="74"/>
                </a:cxn>
                <a:cxn ang="0">
                  <a:pos x="2313" y="98"/>
                </a:cxn>
                <a:cxn ang="0">
                  <a:pos x="2155" y="171"/>
                </a:cxn>
                <a:cxn ang="0">
                  <a:pos x="2155" y="86"/>
                </a:cxn>
                <a:cxn ang="0">
                  <a:pos x="1842" y="98"/>
                </a:cxn>
                <a:cxn ang="0">
                  <a:pos x="1704" y="209"/>
                </a:cxn>
                <a:cxn ang="0">
                  <a:pos x="1566" y="268"/>
                </a:cxn>
                <a:cxn ang="0">
                  <a:pos x="1408" y="319"/>
                </a:cxn>
                <a:cxn ang="0">
                  <a:pos x="1151" y="391"/>
                </a:cxn>
                <a:cxn ang="0">
                  <a:pos x="954" y="391"/>
                </a:cxn>
                <a:cxn ang="0">
                  <a:pos x="1192" y="306"/>
                </a:cxn>
                <a:cxn ang="0">
                  <a:pos x="954" y="294"/>
                </a:cxn>
                <a:cxn ang="0">
                  <a:pos x="779" y="294"/>
                </a:cxn>
                <a:cxn ang="0">
                  <a:pos x="506" y="306"/>
                </a:cxn>
                <a:cxn ang="0">
                  <a:pos x="293" y="331"/>
                </a:cxn>
                <a:cxn ang="0">
                  <a:pos x="0" y="391"/>
                </a:cxn>
                <a:cxn ang="0">
                  <a:pos x="213" y="319"/>
                </a:cxn>
                <a:cxn ang="0">
                  <a:pos x="468" y="256"/>
                </a:cxn>
                <a:cxn ang="0">
                  <a:pos x="1016" y="220"/>
                </a:cxn>
                <a:cxn ang="0">
                  <a:pos x="1329" y="209"/>
                </a:cxn>
              </a:cxnLst>
              <a:rect l="0" t="0" r="r" b="b"/>
              <a:pathLst>
                <a:path w="3713" h="391">
                  <a:moveTo>
                    <a:pt x="1329" y="209"/>
                  </a:moveTo>
                  <a:lnTo>
                    <a:pt x="1625" y="135"/>
                  </a:lnTo>
                  <a:lnTo>
                    <a:pt x="1763" y="62"/>
                  </a:lnTo>
                  <a:lnTo>
                    <a:pt x="2196" y="48"/>
                  </a:lnTo>
                  <a:lnTo>
                    <a:pt x="2413" y="0"/>
                  </a:lnTo>
                  <a:lnTo>
                    <a:pt x="2571" y="48"/>
                  </a:lnTo>
                  <a:lnTo>
                    <a:pt x="2784" y="48"/>
                  </a:lnTo>
                  <a:lnTo>
                    <a:pt x="3080" y="36"/>
                  </a:lnTo>
                  <a:lnTo>
                    <a:pt x="3414" y="147"/>
                  </a:lnTo>
                  <a:lnTo>
                    <a:pt x="3707" y="159"/>
                  </a:lnTo>
                  <a:lnTo>
                    <a:pt x="3713" y="253"/>
                  </a:lnTo>
                  <a:lnTo>
                    <a:pt x="3435" y="220"/>
                  </a:lnTo>
                  <a:lnTo>
                    <a:pt x="3080" y="123"/>
                  </a:lnTo>
                  <a:lnTo>
                    <a:pt x="2884" y="123"/>
                  </a:lnTo>
                  <a:lnTo>
                    <a:pt x="2981" y="159"/>
                  </a:lnTo>
                  <a:lnTo>
                    <a:pt x="3060" y="268"/>
                  </a:lnTo>
                  <a:lnTo>
                    <a:pt x="3218" y="280"/>
                  </a:lnTo>
                  <a:lnTo>
                    <a:pt x="3022" y="306"/>
                  </a:lnTo>
                  <a:lnTo>
                    <a:pt x="2805" y="147"/>
                  </a:lnTo>
                  <a:lnTo>
                    <a:pt x="2451" y="74"/>
                  </a:lnTo>
                  <a:lnTo>
                    <a:pt x="2313" y="98"/>
                  </a:lnTo>
                  <a:lnTo>
                    <a:pt x="2155" y="171"/>
                  </a:lnTo>
                  <a:lnTo>
                    <a:pt x="2155" y="86"/>
                  </a:lnTo>
                  <a:lnTo>
                    <a:pt x="1842" y="98"/>
                  </a:lnTo>
                  <a:lnTo>
                    <a:pt x="1704" y="209"/>
                  </a:lnTo>
                  <a:lnTo>
                    <a:pt x="1566" y="268"/>
                  </a:lnTo>
                  <a:lnTo>
                    <a:pt x="1408" y="319"/>
                  </a:lnTo>
                  <a:lnTo>
                    <a:pt x="1151" y="391"/>
                  </a:lnTo>
                  <a:lnTo>
                    <a:pt x="954" y="391"/>
                  </a:lnTo>
                  <a:lnTo>
                    <a:pt x="1192" y="306"/>
                  </a:lnTo>
                  <a:lnTo>
                    <a:pt x="954" y="294"/>
                  </a:lnTo>
                  <a:lnTo>
                    <a:pt x="779" y="294"/>
                  </a:lnTo>
                  <a:lnTo>
                    <a:pt x="506" y="306"/>
                  </a:lnTo>
                  <a:lnTo>
                    <a:pt x="293" y="331"/>
                  </a:lnTo>
                  <a:lnTo>
                    <a:pt x="0" y="391"/>
                  </a:lnTo>
                  <a:lnTo>
                    <a:pt x="213" y="319"/>
                  </a:lnTo>
                  <a:lnTo>
                    <a:pt x="468" y="256"/>
                  </a:lnTo>
                  <a:lnTo>
                    <a:pt x="1016" y="220"/>
                  </a:lnTo>
                  <a:lnTo>
                    <a:pt x="1329" y="209"/>
                  </a:lnTo>
                  <a:close/>
                </a:path>
              </a:pathLst>
            </a:custGeom>
            <a:solidFill>
              <a:srgbClr val="4FAD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" name="Freeform 43"/>
            <p:cNvSpPr>
              <a:spLocks/>
            </p:cNvSpPr>
            <p:nvPr/>
          </p:nvSpPr>
          <p:spPr bwMode="auto">
            <a:xfrm>
              <a:off x="4066" y="1501"/>
              <a:ext cx="1651" cy="539"/>
            </a:xfrm>
            <a:custGeom>
              <a:avLst/>
              <a:gdLst/>
              <a:ahLst/>
              <a:cxnLst>
                <a:cxn ang="0">
                  <a:pos x="811" y="0"/>
                </a:cxn>
                <a:cxn ang="0">
                  <a:pos x="579" y="85"/>
                </a:cxn>
                <a:cxn ang="0">
                  <a:pos x="445" y="178"/>
                </a:cxn>
                <a:cxn ang="0">
                  <a:pos x="205" y="270"/>
                </a:cxn>
                <a:cxn ang="0">
                  <a:pos x="0" y="303"/>
                </a:cxn>
                <a:cxn ang="0">
                  <a:pos x="41" y="364"/>
                </a:cxn>
                <a:cxn ang="0">
                  <a:pos x="190" y="336"/>
                </a:cxn>
                <a:cxn ang="0">
                  <a:pos x="96" y="412"/>
                </a:cxn>
                <a:cxn ang="0">
                  <a:pos x="190" y="405"/>
                </a:cxn>
                <a:cxn ang="0">
                  <a:pos x="284" y="364"/>
                </a:cxn>
                <a:cxn ang="0">
                  <a:pos x="500" y="288"/>
                </a:cxn>
                <a:cxn ang="0">
                  <a:pos x="392" y="397"/>
                </a:cxn>
                <a:cxn ang="0">
                  <a:pos x="205" y="454"/>
                </a:cxn>
                <a:cxn ang="0">
                  <a:pos x="108" y="506"/>
                </a:cxn>
                <a:cxn ang="0">
                  <a:pos x="41" y="539"/>
                </a:cxn>
                <a:cxn ang="0">
                  <a:pos x="228" y="497"/>
                </a:cxn>
                <a:cxn ang="0">
                  <a:pos x="459" y="405"/>
                </a:cxn>
                <a:cxn ang="0">
                  <a:pos x="635" y="270"/>
                </a:cxn>
                <a:cxn ang="0">
                  <a:pos x="840" y="203"/>
                </a:cxn>
                <a:cxn ang="0">
                  <a:pos x="975" y="152"/>
                </a:cxn>
                <a:cxn ang="0">
                  <a:pos x="1215" y="144"/>
                </a:cxn>
                <a:cxn ang="0">
                  <a:pos x="1083" y="185"/>
                </a:cxn>
                <a:cxn ang="0">
                  <a:pos x="945" y="255"/>
                </a:cxn>
                <a:cxn ang="0">
                  <a:pos x="1191" y="211"/>
                </a:cxn>
                <a:cxn ang="0">
                  <a:pos x="1393" y="126"/>
                </a:cxn>
                <a:cxn ang="0">
                  <a:pos x="1651" y="126"/>
                </a:cxn>
                <a:cxn ang="0">
                  <a:pos x="1651" y="67"/>
                </a:cxn>
                <a:cxn ang="0">
                  <a:pos x="1473" y="67"/>
                </a:cxn>
                <a:cxn ang="0">
                  <a:pos x="1229" y="76"/>
                </a:cxn>
                <a:cxn ang="0">
                  <a:pos x="1379" y="19"/>
                </a:cxn>
                <a:cxn ang="0">
                  <a:pos x="1191" y="35"/>
                </a:cxn>
                <a:cxn ang="0">
                  <a:pos x="945" y="35"/>
                </a:cxn>
                <a:cxn ang="0">
                  <a:pos x="811" y="0"/>
                </a:cxn>
              </a:cxnLst>
              <a:rect l="0" t="0" r="r" b="b"/>
              <a:pathLst>
                <a:path w="1651" h="539">
                  <a:moveTo>
                    <a:pt x="811" y="0"/>
                  </a:moveTo>
                  <a:lnTo>
                    <a:pt x="579" y="85"/>
                  </a:lnTo>
                  <a:lnTo>
                    <a:pt x="445" y="178"/>
                  </a:lnTo>
                  <a:lnTo>
                    <a:pt x="205" y="270"/>
                  </a:lnTo>
                  <a:lnTo>
                    <a:pt x="0" y="303"/>
                  </a:lnTo>
                  <a:lnTo>
                    <a:pt x="41" y="364"/>
                  </a:lnTo>
                  <a:lnTo>
                    <a:pt x="190" y="336"/>
                  </a:lnTo>
                  <a:lnTo>
                    <a:pt x="96" y="412"/>
                  </a:lnTo>
                  <a:lnTo>
                    <a:pt x="190" y="405"/>
                  </a:lnTo>
                  <a:lnTo>
                    <a:pt x="284" y="364"/>
                  </a:lnTo>
                  <a:lnTo>
                    <a:pt x="500" y="288"/>
                  </a:lnTo>
                  <a:lnTo>
                    <a:pt x="392" y="397"/>
                  </a:lnTo>
                  <a:lnTo>
                    <a:pt x="205" y="454"/>
                  </a:lnTo>
                  <a:lnTo>
                    <a:pt x="108" y="506"/>
                  </a:lnTo>
                  <a:lnTo>
                    <a:pt x="41" y="539"/>
                  </a:lnTo>
                  <a:lnTo>
                    <a:pt x="228" y="497"/>
                  </a:lnTo>
                  <a:lnTo>
                    <a:pt x="459" y="405"/>
                  </a:lnTo>
                  <a:lnTo>
                    <a:pt x="635" y="270"/>
                  </a:lnTo>
                  <a:lnTo>
                    <a:pt x="840" y="203"/>
                  </a:lnTo>
                  <a:lnTo>
                    <a:pt x="975" y="152"/>
                  </a:lnTo>
                  <a:lnTo>
                    <a:pt x="1215" y="144"/>
                  </a:lnTo>
                  <a:lnTo>
                    <a:pt x="1083" y="185"/>
                  </a:lnTo>
                  <a:lnTo>
                    <a:pt x="945" y="255"/>
                  </a:lnTo>
                  <a:lnTo>
                    <a:pt x="1191" y="211"/>
                  </a:lnTo>
                  <a:lnTo>
                    <a:pt x="1393" y="126"/>
                  </a:lnTo>
                  <a:lnTo>
                    <a:pt x="1651" y="126"/>
                  </a:lnTo>
                  <a:lnTo>
                    <a:pt x="1651" y="67"/>
                  </a:lnTo>
                  <a:lnTo>
                    <a:pt x="1473" y="67"/>
                  </a:lnTo>
                  <a:lnTo>
                    <a:pt x="1229" y="76"/>
                  </a:lnTo>
                  <a:lnTo>
                    <a:pt x="1379" y="19"/>
                  </a:lnTo>
                  <a:lnTo>
                    <a:pt x="1191" y="35"/>
                  </a:lnTo>
                  <a:lnTo>
                    <a:pt x="945" y="35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" name="Freeform 44"/>
            <p:cNvSpPr>
              <a:spLocks/>
            </p:cNvSpPr>
            <p:nvPr/>
          </p:nvSpPr>
          <p:spPr bwMode="auto">
            <a:xfrm>
              <a:off x="2722" y="1839"/>
              <a:ext cx="676" cy="227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125" y="90"/>
                </a:cxn>
                <a:cxn ang="0">
                  <a:pos x="237" y="45"/>
                </a:cxn>
                <a:cxn ang="0">
                  <a:pos x="383" y="0"/>
                </a:cxn>
                <a:cxn ang="0">
                  <a:pos x="676" y="0"/>
                </a:cxn>
                <a:cxn ang="0">
                  <a:pos x="345" y="45"/>
                </a:cxn>
                <a:cxn ang="0">
                  <a:pos x="254" y="149"/>
                </a:cxn>
                <a:cxn ang="0">
                  <a:pos x="111" y="227"/>
                </a:cxn>
                <a:cxn ang="0">
                  <a:pos x="202" y="102"/>
                </a:cxn>
                <a:cxn ang="0">
                  <a:pos x="0" y="172"/>
                </a:cxn>
              </a:cxnLst>
              <a:rect l="0" t="0" r="r" b="b"/>
              <a:pathLst>
                <a:path w="676" h="227">
                  <a:moveTo>
                    <a:pt x="0" y="172"/>
                  </a:moveTo>
                  <a:lnTo>
                    <a:pt x="125" y="90"/>
                  </a:lnTo>
                  <a:lnTo>
                    <a:pt x="237" y="45"/>
                  </a:lnTo>
                  <a:lnTo>
                    <a:pt x="383" y="0"/>
                  </a:lnTo>
                  <a:lnTo>
                    <a:pt x="676" y="0"/>
                  </a:lnTo>
                  <a:lnTo>
                    <a:pt x="345" y="45"/>
                  </a:lnTo>
                  <a:lnTo>
                    <a:pt x="254" y="149"/>
                  </a:lnTo>
                  <a:lnTo>
                    <a:pt x="111" y="227"/>
                  </a:lnTo>
                  <a:lnTo>
                    <a:pt x="202" y="102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" name="Freeform 45"/>
            <p:cNvSpPr>
              <a:spLocks/>
            </p:cNvSpPr>
            <p:nvPr/>
          </p:nvSpPr>
          <p:spPr bwMode="auto">
            <a:xfrm>
              <a:off x="1134" y="2375"/>
              <a:ext cx="3181" cy="319"/>
            </a:xfrm>
            <a:custGeom>
              <a:avLst/>
              <a:gdLst/>
              <a:ahLst/>
              <a:cxnLst>
                <a:cxn ang="0">
                  <a:pos x="3181" y="0"/>
                </a:cxn>
                <a:cxn ang="0">
                  <a:pos x="2302" y="0"/>
                </a:cxn>
                <a:cxn ang="0">
                  <a:pos x="1933" y="22"/>
                </a:cxn>
                <a:cxn ang="0">
                  <a:pos x="1494" y="102"/>
                </a:cxn>
                <a:cxn ang="0">
                  <a:pos x="1137" y="102"/>
                </a:cxn>
                <a:cxn ang="0">
                  <a:pos x="806" y="147"/>
                </a:cxn>
                <a:cxn ang="0">
                  <a:pos x="328" y="228"/>
                </a:cxn>
                <a:cxn ang="0">
                  <a:pos x="0" y="273"/>
                </a:cxn>
                <a:cxn ang="0">
                  <a:pos x="492" y="239"/>
                </a:cxn>
                <a:cxn ang="0">
                  <a:pos x="1078" y="136"/>
                </a:cxn>
                <a:cxn ang="0">
                  <a:pos x="1245" y="136"/>
                </a:cxn>
                <a:cxn ang="0">
                  <a:pos x="987" y="183"/>
                </a:cxn>
                <a:cxn ang="0">
                  <a:pos x="788" y="216"/>
                </a:cxn>
                <a:cxn ang="0">
                  <a:pos x="697" y="261"/>
                </a:cxn>
                <a:cxn ang="0">
                  <a:pos x="478" y="319"/>
                </a:cxn>
                <a:cxn ang="0">
                  <a:pos x="788" y="286"/>
                </a:cxn>
                <a:cxn ang="0">
                  <a:pos x="1078" y="228"/>
                </a:cxn>
                <a:cxn ang="0">
                  <a:pos x="1318" y="171"/>
                </a:cxn>
                <a:cxn ang="0">
                  <a:pos x="1514" y="136"/>
                </a:cxn>
                <a:cxn ang="0">
                  <a:pos x="1752" y="136"/>
                </a:cxn>
                <a:cxn ang="0">
                  <a:pos x="1971" y="136"/>
                </a:cxn>
                <a:cxn ang="0">
                  <a:pos x="2191" y="147"/>
                </a:cxn>
                <a:cxn ang="0">
                  <a:pos x="2044" y="102"/>
                </a:cxn>
                <a:cxn ang="0">
                  <a:pos x="1842" y="91"/>
                </a:cxn>
                <a:cxn ang="0">
                  <a:pos x="2027" y="45"/>
                </a:cxn>
                <a:cxn ang="0">
                  <a:pos x="2264" y="45"/>
                </a:cxn>
                <a:cxn ang="0">
                  <a:pos x="2501" y="34"/>
                </a:cxn>
                <a:cxn ang="0">
                  <a:pos x="2797" y="34"/>
                </a:cxn>
                <a:cxn ang="0">
                  <a:pos x="3181" y="0"/>
                </a:cxn>
              </a:cxnLst>
              <a:rect l="0" t="0" r="r" b="b"/>
              <a:pathLst>
                <a:path w="3181" h="319">
                  <a:moveTo>
                    <a:pt x="3181" y="0"/>
                  </a:moveTo>
                  <a:lnTo>
                    <a:pt x="2302" y="0"/>
                  </a:lnTo>
                  <a:lnTo>
                    <a:pt x="1933" y="22"/>
                  </a:lnTo>
                  <a:lnTo>
                    <a:pt x="1494" y="102"/>
                  </a:lnTo>
                  <a:lnTo>
                    <a:pt x="1137" y="102"/>
                  </a:lnTo>
                  <a:lnTo>
                    <a:pt x="806" y="147"/>
                  </a:lnTo>
                  <a:lnTo>
                    <a:pt x="328" y="228"/>
                  </a:lnTo>
                  <a:lnTo>
                    <a:pt x="0" y="273"/>
                  </a:lnTo>
                  <a:lnTo>
                    <a:pt x="492" y="239"/>
                  </a:lnTo>
                  <a:lnTo>
                    <a:pt x="1078" y="136"/>
                  </a:lnTo>
                  <a:lnTo>
                    <a:pt x="1245" y="136"/>
                  </a:lnTo>
                  <a:lnTo>
                    <a:pt x="987" y="183"/>
                  </a:lnTo>
                  <a:lnTo>
                    <a:pt x="788" y="216"/>
                  </a:lnTo>
                  <a:lnTo>
                    <a:pt x="697" y="261"/>
                  </a:lnTo>
                  <a:lnTo>
                    <a:pt x="478" y="319"/>
                  </a:lnTo>
                  <a:lnTo>
                    <a:pt x="788" y="286"/>
                  </a:lnTo>
                  <a:lnTo>
                    <a:pt x="1078" y="228"/>
                  </a:lnTo>
                  <a:lnTo>
                    <a:pt x="1318" y="171"/>
                  </a:lnTo>
                  <a:lnTo>
                    <a:pt x="1514" y="136"/>
                  </a:lnTo>
                  <a:lnTo>
                    <a:pt x="1752" y="136"/>
                  </a:lnTo>
                  <a:lnTo>
                    <a:pt x="1971" y="136"/>
                  </a:lnTo>
                  <a:lnTo>
                    <a:pt x="2191" y="147"/>
                  </a:lnTo>
                  <a:lnTo>
                    <a:pt x="2044" y="102"/>
                  </a:lnTo>
                  <a:lnTo>
                    <a:pt x="1842" y="91"/>
                  </a:lnTo>
                  <a:lnTo>
                    <a:pt x="2027" y="45"/>
                  </a:lnTo>
                  <a:lnTo>
                    <a:pt x="2264" y="45"/>
                  </a:lnTo>
                  <a:lnTo>
                    <a:pt x="2501" y="34"/>
                  </a:lnTo>
                  <a:lnTo>
                    <a:pt x="2797" y="34"/>
                  </a:lnTo>
                  <a:lnTo>
                    <a:pt x="3181" y="0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" name="Freeform 46"/>
            <p:cNvSpPr>
              <a:spLocks/>
            </p:cNvSpPr>
            <p:nvPr/>
          </p:nvSpPr>
          <p:spPr bwMode="auto">
            <a:xfrm>
              <a:off x="3363" y="2558"/>
              <a:ext cx="952" cy="262"/>
            </a:xfrm>
            <a:custGeom>
              <a:avLst/>
              <a:gdLst/>
              <a:ahLst/>
              <a:cxnLst>
                <a:cxn ang="0">
                  <a:pos x="952" y="0"/>
                </a:cxn>
                <a:cxn ang="0">
                  <a:pos x="767" y="11"/>
                </a:cxn>
                <a:cxn ang="0">
                  <a:pos x="568" y="0"/>
                </a:cxn>
                <a:cxn ang="0">
                  <a:pos x="383" y="45"/>
                </a:cxn>
                <a:cxn ang="0">
                  <a:pos x="219" y="103"/>
                </a:cxn>
                <a:cxn ang="0">
                  <a:pos x="0" y="193"/>
                </a:cxn>
                <a:cxn ang="0">
                  <a:pos x="310" y="125"/>
                </a:cxn>
                <a:cxn ang="0">
                  <a:pos x="512" y="68"/>
                </a:cxn>
                <a:cxn ang="0">
                  <a:pos x="659" y="78"/>
                </a:cxn>
                <a:cxn ang="0">
                  <a:pos x="492" y="115"/>
                </a:cxn>
                <a:cxn ang="0">
                  <a:pos x="348" y="170"/>
                </a:cxn>
                <a:cxn ang="0">
                  <a:pos x="199" y="262"/>
                </a:cxn>
                <a:cxn ang="0">
                  <a:pos x="439" y="193"/>
                </a:cxn>
                <a:cxn ang="0">
                  <a:pos x="621" y="125"/>
                </a:cxn>
                <a:cxn ang="0">
                  <a:pos x="788" y="68"/>
                </a:cxn>
                <a:cxn ang="0">
                  <a:pos x="952" y="0"/>
                </a:cxn>
              </a:cxnLst>
              <a:rect l="0" t="0" r="r" b="b"/>
              <a:pathLst>
                <a:path w="952" h="262">
                  <a:moveTo>
                    <a:pt x="952" y="0"/>
                  </a:moveTo>
                  <a:lnTo>
                    <a:pt x="767" y="11"/>
                  </a:lnTo>
                  <a:lnTo>
                    <a:pt x="568" y="0"/>
                  </a:lnTo>
                  <a:lnTo>
                    <a:pt x="383" y="45"/>
                  </a:lnTo>
                  <a:lnTo>
                    <a:pt x="219" y="103"/>
                  </a:lnTo>
                  <a:lnTo>
                    <a:pt x="0" y="193"/>
                  </a:lnTo>
                  <a:lnTo>
                    <a:pt x="310" y="125"/>
                  </a:lnTo>
                  <a:lnTo>
                    <a:pt x="512" y="68"/>
                  </a:lnTo>
                  <a:lnTo>
                    <a:pt x="659" y="78"/>
                  </a:lnTo>
                  <a:lnTo>
                    <a:pt x="492" y="115"/>
                  </a:lnTo>
                  <a:lnTo>
                    <a:pt x="348" y="170"/>
                  </a:lnTo>
                  <a:lnTo>
                    <a:pt x="199" y="262"/>
                  </a:lnTo>
                  <a:lnTo>
                    <a:pt x="439" y="193"/>
                  </a:lnTo>
                  <a:lnTo>
                    <a:pt x="621" y="125"/>
                  </a:lnTo>
                  <a:lnTo>
                    <a:pt x="788" y="68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" name="Freeform 47"/>
            <p:cNvSpPr>
              <a:spLocks/>
            </p:cNvSpPr>
            <p:nvPr/>
          </p:nvSpPr>
          <p:spPr bwMode="auto">
            <a:xfrm>
              <a:off x="4112" y="1109"/>
              <a:ext cx="1596" cy="297"/>
            </a:xfrm>
            <a:custGeom>
              <a:avLst/>
              <a:gdLst/>
              <a:ahLst/>
              <a:cxnLst>
                <a:cxn ang="0">
                  <a:pos x="276" y="206"/>
                </a:cxn>
                <a:cxn ang="0">
                  <a:pos x="387" y="125"/>
                </a:cxn>
                <a:cxn ang="0">
                  <a:pos x="569" y="102"/>
                </a:cxn>
                <a:cxn ang="0">
                  <a:pos x="607" y="23"/>
                </a:cxn>
                <a:cxn ang="0">
                  <a:pos x="733" y="23"/>
                </a:cxn>
                <a:cxn ang="0">
                  <a:pos x="750" y="115"/>
                </a:cxn>
                <a:cxn ang="0">
                  <a:pos x="826" y="184"/>
                </a:cxn>
                <a:cxn ang="0">
                  <a:pos x="879" y="80"/>
                </a:cxn>
                <a:cxn ang="0">
                  <a:pos x="952" y="0"/>
                </a:cxn>
                <a:cxn ang="0">
                  <a:pos x="1028" y="102"/>
                </a:cxn>
                <a:cxn ang="0">
                  <a:pos x="990" y="184"/>
                </a:cxn>
                <a:cxn ang="0">
                  <a:pos x="1119" y="184"/>
                </a:cxn>
                <a:cxn ang="0">
                  <a:pos x="1189" y="92"/>
                </a:cxn>
                <a:cxn ang="0">
                  <a:pos x="1280" y="137"/>
                </a:cxn>
                <a:cxn ang="0">
                  <a:pos x="1356" y="80"/>
                </a:cxn>
                <a:cxn ang="0">
                  <a:pos x="1485" y="115"/>
                </a:cxn>
                <a:cxn ang="0">
                  <a:pos x="1596" y="170"/>
                </a:cxn>
                <a:cxn ang="0">
                  <a:pos x="1374" y="194"/>
                </a:cxn>
                <a:cxn ang="0">
                  <a:pos x="952" y="227"/>
                </a:cxn>
                <a:cxn ang="0">
                  <a:pos x="569" y="250"/>
                </a:cxn>
                <a:cxn ang="0">
                  <a:pos x="258" y="297"/>
                </a:cxn>
                <a:cxn ang="0">
                  <a:pos x="0" y="297"/>
                </a:cxn>
                <a:cxn ang="0">
                  <a:pos x="129" y="206"/>
                </a:cxn>
                <a:cxn ang="0">
                  <a:pos x="276" y="206"/>
                </a:cxn>
              </a:cxnLst>
              <a:rect l="0" t="0" r="r" b="b"/>
              <a:pathLst>
                <a:path w="1596" h="297">
                  <a:moveTo>
                    <a:pt x="276" y="206"/>
                  </a:moveTo>
                  <a:lnTo>
                    <a:pt x="387" y="125"/>
                  </a:lnTo>
                  <a:lnTo>
                    <a:pt x="569" y="102"/>
                  </a:lnTo>
                  <a:lnTo>
                    <a:pt x="607" y="23"/>
                  </a:lnTo>
                  <a:lnTo>
                    <a:pt x="733" y="23"/>
                  </a:lnTo>
                  <a:lnTo>
                    <a:pt x="750" y="115"/>
                  </a:lnTo>
                  <a:lnTo>
                    <a:pt x="826" y="184"/>
                  </a:lnTo>
                  <a:lnTo>
                    <a:pt x="879" y="80"/>
                  </a:lnTo>
                  <a:lnTo>
                    <a:pt x="952" y="0"/>
                  </a:lnTo>
                  <a:lnTo>
                    <a:pt x="1028" y="102"/>
                  </a:lnTo>
                  <a:lnTo>
                    <a:pt x="990" y="184"/>
                  </a:lnTo>
                  <a:lnTo>
                    <a:pt x="1119" y="184"/>
                  </a:lnTo>
                  <a:lnTo>
                    <a:pt x="1189" y="92"/>
                  </a:lnTo>
                  <a:lnTo>
                    <a:pt x="1280" y="137"/>
                  </a:lnTo>
                  <a:lnTo>
                    <a:pt x="1356" y="80"/>
                  </a:lnTo>
                  <a:lnTo>
                    <a:pt x="1485" y="115"/>
                  </a:lnTo>
                  <a:lnTo>
                    <a:pt x="1596" y="170"/>
                  </a:lnTo>
                  <a:lnTo>
                    <a:pt x="1374" y="194"/>
                  </a:lnTo>
                  <a:lnTo>
                    <a:pt x="952" y="227"/>
                  </a:lnTo>
                  <a:lnTo>
                    <a:pt x="569" y="250"/>
                  </a:lnTo>
                  <a:lnTo>
                    <a:pt x="258" y="297"/>
                  </a:lnTo>
                  <a:lnTo>
                    <a:pt x="0" y="297"/>
                  </a:lnTo>
                  <a:lnTo>
                    <a:pt x="129" y="206"/>
                  </a:lnTo>
                  <a:lnTo>
                    <a:pt x="276" y="206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" name="Freeform 48"/>
            <p:cNvSpPr>
              <a:spLocks/>
            </p:cNvSpPr>
            <p:nvPr/>
          </p:nvSpPr>
          <p:spPr bwMode="auto">
            <a:xfrm>
              <a:off x="2941" y="1485"/>
              <a:ext cx="823" cy="16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75" y="0"/>
                </a:cxn>
                <a:cxn ang="0">
                  <a:pos x="694" y="23"/>
                </a:cxn>
                <a:cxn ang="0">
                  <a:pos x="823" y="70"/>
                </a:cxn>
                <a:cxn ang="0">
                  <a:pos x="732" y="92"/>
                </a:cxn>
                <a:cxn ang="0">
                  <a:pos x="513" y="47"/>
                </a:cxn>
                <a:cxn ang="0">
                  <a:pos x="366" y="47"/>
                </a:cxn>
                <a:cxn ang="0">
                  <a:pos x="495" y="92"/>
                </a:cxn>
                <a:cxn ang="0">
                  <a:pos x="677" y="92"/>
                </a:cxn>
                <a:cxn ang="0">
                  <a:pos x="823" y="160"/>
                </a:cxn>
                <a:cxn ang="0">
                  <a:pos x="641" y="160"/>
                </a:cxn>
                <a:cxn ang="0">
                  <a:pos x="439" y="125"/>
                </a:cxn>
                <a:cxn ang="0">
                  <a:pos x="220" y="57"/>
                </a:cxn>
                <a:cxn ang="0">
                  <a:pos x="56" y="57"/>
                </a:cxn>
                <a:cxn ang="0">
                  <a:pos x="0" y="11"/>
                </a:cxn>
              </a:cxnLst>
              <a:rect l="0" t="0" r="r" b="b"/>
              <a:pathLst>
                <a:path w="823" h="160">
                  <a:moveTo>
                    <a:pt x="0" y="11"/>
                  </a:moveTo>
                  <a:lnTo>
                    <a:pt x="275" y="0"/>
                  </a:lnTo>
                  <a:lnTo>
                    <a:pt x="694" y="23"/>
                  </a:lnTo>
                  <a:lnTo>
                    <a:pt x="823" y="70"/>
                  </a:lnTo>
                  <a:lnTo>
                    <a:pt x="732" y="92"/>
                  </a:lnTo>
                  <a:lnTo>
                    <a:pt x="513" y="47"/>
                  </a:lnTo>
                  <a:lnTo>
                    <a:pt x="366" y="47"/>
                  </a:lnTo>
                  <a:lnTo>
                    <a:pt x="495" y="92"/>
                  </a:lnTo>
                  <a:lnTo>
                    <a:pt x="677" y="92"/>
                  </a:lnTo>
                  <a:lnTo>
                    <a:pt x="823" y="160"/>
                  </a:lnTo>
                  <a:lnTo>
                    <a:pt x="641" y="160"/>
                  </a:lnTo>
                  <a:lnTo>
                    <a:pt x="439" y="125"/>
                  </a:lnTo>
                  <a:lnTo>
                    <a:pt x="220" y="57"/>
                  </a:lnTo>
                  <a:lnTo>
                    <a:pt x="56" y="57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" name="Freeform 49"/>
            <p:cNvSpPr>
              <a:spLocks/>
            </p:cNvSpPr>
            <p:nvPr/>
          </p:nvSpPr>
          <p:spPr bwMode="auto">
            <a:xfrm>
              <a:off x="2774" y="2215"/>
              <a:ext cx="808" cy="114"/>
            </a:xfrm>
            <a:custGeom>
              <a:avLst/>
              <a:gdLst/>
              <a:ahLst/>
              <a:cxnLst>
                <a:cxn ang="0">
                  <a:pos x="808" y="0"/>
                </a:cxn>
                <a:cxn ang="0">
                  <a:pos x="589" y="0"/>
                </a:cxn>
                <a:cxn ang="0">
                  <a:pos x="442" y="0"/>
                </a:cxn>
                <a:cxn ang="0">
                  <a:pos x="278" y="68"/>
                </a:cxn>
                <a:cxn ang="0">
                  <a:pos x="0" y="114"/>
                </a:cxn>
                <a:cxn ang="0">
                  <a:pos x="369" y="68"/>
                </a:cxn>
                <a:cxn ang="0">
                  <a:pos x="589" y="45"/>
                </a:cxn>
                <a:cxn ang="0">
                  <a:pos x="808" y="0"/>
                </a:cxn>
              </a:cxnLst>
              <a:rect l="0" t="0" r="r" b="b"/>
              <a:pathLst>
                <a:path w="808" h="114">
                  <a:moveTo>
                    <a:pt x="808" y="0"/>
                  </a:moveTo>
                  <a:lnTo>
                    <a:pt x="589" y="0"/>
                  </a:lnTo>
                  <a:lnTo>
                    <a:pt x="442" y="0"/>
                  </a:lnTo>
                  <a:lnTo>
                    <a:pt x="278" y="68"/>
                  </a:lnTo>
                  <a:lnTo>
                    <a:pt x="0" y="114"/>
                  </a:lnTo>
                  <a:lnTo>
                    <a:pt x="369" y="68"/>
                  </a:lnTo>
                  <a:lnTo>
                    <a:pt x="589" y="45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" name="Freeform 50"/>
            <p:cNvSpPr>
              <a:spLocks/>
            </p:cNvSpPr>
            <p:nvPr/>
          </p:nvSpPr>
          <p:spPr bwMode="auto">
            <a:xfrm>
              <a:off x="4648" y="2279"/>
              <a:ext cx="929" cy="369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120" y="63"/>
                </a:cxn>
                <a:cxn ang="0">
                  <a:pos x="375" y="12"/>
                </a:cxn>
                <a:cxn ang="0">
                  <a:pos x="530" y="0"/>
                </a:cxn>
                <a:cxn ang="0">
                  <a:pos x="700" y="4"/>
                </a:cxn>
                <a:cxn ang="0">
                  <a:pos x="413" y="99"/>
                </a:cxn>
                <a:cxn ang="0">
                  <a:pos x="510" y="172"/>
                </a:cxn>
                <a:cxn ang="0">
                  <a:pos x="729" y="99"/>
                </a:cxn>
                <a:cxn ang="0">
                  <a:pos x="829" y="12"/>
                </a:cxn>
                <a:cxn ang="0">
                  <a:pos x="929" y="12"/>
                </a:cxn>
                <a:cxn ang="0">
                  <a:pos x="735" y="132"/>
                </a:cxn>
                <a:cxn ang="0">
                  <a:pos x="510" y="215"/>
                </a:cxn>
                <a:cxn ang="0">
                  <a:pos x="363" y="255"/>
                </a:cxn>
                <a:cxn ang="0">
                  <a:pos x="407" y="158"/>
                </a:cxn>
                <a:cxn ang="0">
                  <a:pos x="299" y="174"/>
                </a:cxn>
                <a:cxn ang="0">
                  <a:pos x="214" y="257"/>
                </a:cxn>
                <a:cxn ang="0">
                  <a:pos x="141" y="349"/>
                </a:cxn>
                <a:cxn ang="0">
                  <a:pos x="12" y="369"/>
                </a:cxn>
                <a:cxn ang="0">
                  <a:pos x="79" y="307"/>
                </a:cxn>
                <a:cxn ang="0">
                  <a:pos x="197" y="123"/>
                </a:cxn>
                <a:cxn ang="0">
                  <a:pos x="0" y="128"/>
                </a:cxn>
              </a:cxnLst>
              <a:rect l="0" t="0" r="r" b="b"/>
              <a:pathLst>
                <a:path w="929" h="369">
                  <a:moveTo>
                    <a:pt x="0" y="128"/>
                  </a:moveTo>
                  <a:lnTo>
                    <a:pt x="120" y="63"/>
                  </a:lnTo>
                  <a:lnTo>
                    <a:pt x="375" y="12"/>
                  </a:lnTo>
                  <a:lnTo>
                    <a:pt x="530" y="0"/>
                  </a:lnTo>
                  <a:lnTo>
                    <a:pt x="700" y="4"/>
                  </a:lnTo>
                  <a:lnTo>
                    <a:pt x="413" y="99"/>
                  </a:lnTo>
                  <a:lnTo>
                    <a:pt x="510" y="172"/>
                  </a:lnTo>
                  <a:lnTo>
                    <a:pt x="729" y="99"/>
                  </a:lnTo>
                  <a:lnTo>
                    <a:pt x="829" y="12"/>
                  </a:lnTo>
                  <a:lnTo>
                    <a:pt x="929" y="12"/>
                  </a:lnTo>
                  <a:lnTo>
                    <a:pt x="735" y="132"/>
                  </a:lnTo>
                  <a:lnTo>
                    <a:pt x="510" y="215"/>
                  </a:lnTo>
                  <a:lnTo>
                    <a:pt x="363" y="255"/>
                  </a:lnTo>
                  <a:lnTo>
                    <a:pt x="407" y="158"/>
                  </a:lnTo>
                  <a:lnTo>
                    <a:pt x="299" y="174"/>
                  </a:lnTo>
                  <a:lnTo>
                    <a:pt x="214" y="257"/>
                  </a:lnTo>
                  <a:lnTo>
                    <a:pt x="141" y="349"/>
                  </a:lnTo>
                  <a:lnTo>
                    <a:pt x="12" y="369"/>
                  </a:lnTo>
                  <a:lnTo>
                    <a:pt x="79" y="307"/>
                  </a:lnTo>
                  <a:lnTo>
                    <a:pt x="197" y="123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" name="Freeform 51"/>
            <p:cNvSpPr>
              <a:spLocks/>
            </p:cNvSpPr>
            <p:nvPr/>
          </p:nvSpPr>
          <p:spPr bwMode="auto">
            <a:xfrm>
              <a:off x="3137" y="1619"/>
              <a:ext cx="668" cy="159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235" y="48"/>
                </a:cxn>
                <a:cxn ang="0">
                  <a:pos x="472" y="109"/>
                </a:cxn>
                <a:cxn ang="0">
                  <a:pos x="668" y="159"/>
                </a:cxn>
                <a:cxn ang="0">
                  <a:pos x="568" y="85"/>
                </a:cxn>
                <a:cxn ang="0">
                  <a:pos x="431" y="48"/>
                </a:cxn>
                <a:cxn ang="0">
                  <a:pos x="194" y="0"/>
                </a:cxn>
                <a:cxn ang="0">
                  <a:pos x="0" y="48"/>
                </a:cxn>
              </a:cxnLst>
              <a:rect l="0" t="0" r="r" b="b"/>
              <a:pathLst>
                <a:path w="668" h="159">
                  <a:moveTo>
                    <a:pt x="0" y="48"/>
                  </a:moveTo>
                  <a:lnTo>
                    <a:pt x="235" y="48"/>
                  </a:lnTo>
                  <a:lnTo>
                    <a:pt x="472" y="109"/>
                  </a:lnTo>
                  <a:lnTo>
                    <a:pt x="668" y="159"/>
                  </a:lnTo>
                  <a:lnTo>
                    <a:pt x="568" y="85"/>
                  </a:lnTo>
                  <a:lnTo>
                    <a:pt x="431" y="48"/>
                  </a:lnTo>
                  <a:lnTo>
                    <a:pt x="194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" name="Freeform 52"/>
            <p:cNvSpPr>
              <a:spLocks/>
            </p:cNvSpPr>
            <p:nvPr/>
          </p:nvSpPr>
          <p:spPr bwMode="auto">
            <a:xfrm>
              <a:off x="3173" y="944"/>
              <a:ext cx="1320" cy="307"/>
            </a:xfrm>
            <a:custGeom>
              <a:avLst/>
              <a:gdLst/>
              <a:ahLst/>
              <a:cxnLst>
                <a:cxn ang="0">
                  <a:pos x="1320" y="0"/>
                </a:cxn>
                <a:cxn ang="0">
                  <a:pos x="849" y="39"/>
                </a:cxn>
                <a:cxn ang="0">
                  <a:pos x="670" y="39"/>
                </a:cxn>
                <a:cxn ang="0">
                  <a:pos x="395" y="111"/>
                </a:cxn>
                <a:cxn ang="0">
                  <a:pos x="178" y="221"/>
                </a:cxn>
                <a:cxn ang="0">
                  <a:pos x="0" y="307"/>
                </a:cxn>
                <a:cxn ang="0">
                  <a:pos x="278" y="221"/>
                </a:cxn>
                <a:cxn ang="0">
                  <a:pos x="219" y="295"/>
                </a:cxn>
                <a:cxn ang="0">
                  <a:pos x="336" y="295"/>
                </a:cxn>
                <a:cxn ang="0">
                  <a:pos x="453" y="172"/>
                </a:cxn>
                <a:cxn ang="0">
                  <a:pos x="591" y="148"/>
                </a:cxn>
                <a:cxn ang="0">
                  <a:pos x="571" y="234"/>
                </a:cxn>
                <a:cxn ang="0">
                  <a:pos x="553" y="295"/>
                </a:cxn>
                <a:cxn ang="0">
                  <a:pos x="670" y="307"/>
                </a:cxn>
                <a:cxn ang="0">
                  <a:pos x="729" y="184"/>
                </a:cxn>
                <a:cxn ang="0">
                  <a:pos x="787" y="111"/>
                </a:cxn>
                <a:cxn ang="0">
                  <a:pos x="945" y="87"/>
                </a:cxn>
                <a:cxn ang="0">
                  <a:pos x="1065" y="172"/>
                </a:cxn>
                <a:cxn ang="0">
                  <a:pos x="1083" y="75"/>
                </a:cxn>
                <a:cxn ang="0">
                  <a:pos x="1320" y="0"/>
                </a:cxn>
              </a:cxnLst>
              <a:rect l="0" t="0" r="r" b="b"/>
              <a:pathLst>
                <a:path w="1320" h="307">
                  <a:moveTo>
                    <a:pt x="1320" y="0"/>
                  </a:moveTo>
                  <a:lnTo>
                    <a:pt x="849" y="39"/>
                  </a:lnTo>
                  <a:lnTo>
                    <a:pt x="670" y="39"/>
                  </a:lnTo>
                  <a:lnTo>
                    <a:pt x="395" y="111"/>
                  </a:lnTo>
                  <a:lnTo>
                    <a:pt x="178" y="221"/>
                  </a:lnTo>
                  <a:lnTo>
                    <a:pt x="0" y="307"/>
                  </a:lnTo>
                  <a:lnTo>
                    <a:pt x="278" y="221"/>
                  </a:lnTo>
                  <a:lnTo>
                    <a:pt x="219" y="295"/>
                  </a:lnTo>
                  <a:lnTo>
                    <a:pt x="336" y="295"/>
                  </a:lnTo>
                  <a:lnTo>
                    <a:pt x="453" y="172"/>
                  </a:lnTo>
                  <a:lnTo>
                    <a:pt x="591" y="148"/>
                  </a:lnTo>
                  <a:lnTo>
                    <a:pt x="571" y="234"/>
                  </a:lnTo>
                  <a:lnTo>
                    <a:pt x="553" y="295"/>
                  </a:lnTo>
                  <a:lnTo>
                    <a:pt x="670" y="307"/>
                  </a:lnTo>
                  <a:lnTo>
                    <a:pt x="729" y="184"/>
                  </a:lnTo>
                  <a:lnTo>
                    <a:pt x="787" y="111"/>
                  </a:lnTo>
                  <a:lnTo>
                    <a:pt x="945" y="87"/>
                  </a:lnTo>
                  <a:lnTo>
                    <a:pt x="1065" y="172"/>
                  </a:lnTo>
                  <a:lnTo>
                    <a:pt x="1083" y="75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" name="Freeform 53"/>
            <p:cNvSpPr>
              <a:spLocks/>
            </p:cNvSpPr>
            <p:nvPr/>
          </p:nvSpPr>
          <p:spPr bwMode="auto">
            <a:xfrm>
              <a:off x="4238" y="1815"/>
              <a:ext cx="1526" cy="331"/>
            </a:xfrm>
            <a:custGeom>
              <a:avLst/>
              <a:gdLst/>
              <a:ahLst/>
              <a:cxnLst>
                <a:cxn ang="0">
                  <a:pos x="1526" y="0"/>
                </a:cxn>
                <a:cxn ang="0">
                  <a:pos x="1277" y="24"/>
                </a:cxn>
                <a:cxn ang="0">
                  <a:pos x="981" y="24"/>
                </a:cxn>
                <a:cxn ang="0">
                  <a:pos x="668" y="36"/>
                </a:cxn>
                <a:cxn ang="0">
                  <a:pos x="273" y="133"/>
                </a:cxn>
                <a:cxn ang="0">
                  <a:pos x="0" y="244"/>
                </a:cxn>
                <a:cxn ang="0">
                  <a:pos x="390" y="171"/>
                </a:cxn>
                <a:cxn ang="0">
                  <a:pos x="607" y="133"/>
                </a:cxn>
                <a:cxn ang="0">
                  <a:pos x="431" y="220"/>
                </a:cxn>
                <a:cxn ang="0">
                  <a:pos x="551" y="232"/>
                </a:cxn>
                <a:cxn ang="0">
                  <a:pos x="709" y="145"/>
                </a:cxn>
                <a:cxn ang="0">
                  <a:pos x="864" y="145"/>
                </a:cxn>
                <a:cxn ang="0">
                  <a:pos x="1022" y="208"/>
                </a:cxn>
                <a:cxn ang="0">
                  <a:pos x="1101" y="331"/>
                </a:cxn>
                <a:cxn ang="0">
                  <a:pos x="1219" y="331"/>
                </a:cxn>
                <a:cxn ang="0">
                  <a:pos x="1043" y="123"/>
                </a:cxn>
                <a:cxn ang="0">
                  <a:pos x="1157" y="86"/>
                </a:cxn>
                <a:cxn ang="0">
                  <a:pos x="1309" y="228"/>
                </a:cxn>
                <a:cxn ang="0">
                  <a:pos x="1488" y="105"/>
                </a:cxn>
                <a:cxn ang="0">
                  <a:pos x="1526" y="0"/>
                </a:cxn>
              </a:cxnLst>
              <a:rect l="0" t="0" r="r" b="b"/>
              <a:pathLst>
                <a:path w="1526" h="331">
                  <a:moveTo>
                    <a:pt x="1526" y="0"/>
                  </a:moveTo>
                  <a:lnTo>
                    <a:pt x="1277" y="24"/>
                  </a:lnTo>
                  <a:lnTo>
                    <a:pt x="981" y="24"/>
                  </a:lnTo>
                  <a:lnTo>
                    <a:pt x="668" y="36"/>
                  </a:lnTo>
                  <a:lnTo>
                    <a:pt x="273" y="133"/>
                  </a:lnTo>
                  <a:lnTo>
                    <a:pt x="0" y="244"/>
                  </a:lnTo>
                  <a:lnTo>
                    <a:pt x="390" y="171"/>
                  </a:lnTo>
                  <a:lnTo>
                    <a:pt x="607" y="133"/>
                  </a:lnTo>
                  <a:lnTo>
                    <a:pt x="431" y="220"/>
                  </a:lnTo>
                  <a:lnTo>
                    <a:pt x="551" y="232"/>
                  </a:lnTo>
                  <a:lnTo>
                    <a:pt x="709" y="145"/>
                  </a:lnTo>
                  <a:lnTo>
                    <a:pt x="864" y="145"/>
                  </a:lnTo>
                  <a:lnTo>
                    <a:pt x="1022" y="208"/>
                  </a:lnTo>
                  <a:lnTo>
                    <a:pt x="1101" y="331"/>
                  </a:lnTo>
                  <a:lnTo>
                    <a:pt x="1219" y="331"/>
                  </a:lnTo>
                  <a:lnTo>
                    <a:pt x="1043" y="123"/>
                  </a:lnTo>
                  <a:lnTo>
                    <a:pt x="1157" y="86"/>
                  </a:lnTo>
                  <a:lnTo>
                    <a:pt x="1309" y="228"/>
                  </a:lnTo>
                  <a:lnTo>
                    <a:pt x="1488" y="105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" name="Freeform 54"/>
            <p:cNvSpPr>
              <a:spLocks/>
            </p:cNvSpPr>
            <p:nvPr/>
          </p:nvSpPr>
          <p:spPr bwMode="auto">
            <a:xfrm>
              <a:off x="1293" y="1546"/>
              <a:ext cx="1648" cy="293"/>
            </a:xfrm>
            <a:custGeom>
              <a:avLst/>
              <a:gdLst/>
              <a:ahLst/>
              <a:cxnLst>
                <a:cxn ang="0">
                  <a:pos x="1487" y="61"/>
                </a:cxn>
                <a:cxn ang="0">
                  <a:pos x="1276" y="0"/>
                </a:cxn>
                <a:cxn ang="0">
                  <a:pos x="749" y="0"/>
                </a:cxn>
                <a:cxn ang="0">
                  <a:pos x="471" y="48"/>
                </a:cxn>
                <a:cxn ang="0">
                  <a:pos x="199" y="133"/>
                </a:cxn>
                <a:cxn ang="0">
                  <a:pos x="0" y="208"/>
                </a:cxn>
                <a:cxn ang="0">
                  <a:pos x="295" y="208"/>
                </a:cxn>
                <a:cxn ang="0">
                  <a:pos x="117" y="293"/>
                </a:cxn>
                <a:cxn ang="0">
                  <a:pos x="412" y="293"/>
                </a:cxn>
                <a:cxn ang="0">
                  <a:pos x="629" y="256"/>
                </a:cxn>
                <a:cxn ang="0">
                  <a:pos x="629" y="133"/>
                </a:cxn>
                <a:cxn ang="0">
                  <a:pos x="749" y="170"/>
                </a:cxn>
                <a:cxn ang="0">
                  <a:pos x="784" y="256"/>
                </a:cxn>
                <a:cxn ang="0">
                  <a:pos x="1022" y="194"/>
                </a:cxn>
                <a:cxn ang="0">
                  <a:pos x="846" y="99"/>
                </a:cxn>
                <a:cxn ang="0">
                  <a:pos x="963" y="87"/>
                </a:cxn>
                <a:cxn ang="0">
                  <a:pos x="1104" y="73"/>
                </a:cxn>
                <a:cxn ang="0">
                  <a:pos x="1276" y="73"/>
                </a:cxn>
                <a:cxn ang="0">
                  <a:pos x="1449" y="133"/>
                </a:cxn>
                <a:cxn ang="0">
                  <a:pos x="1648" y="87"/>
                </a:cxn>
                <a:cxn ang="0">
                  <a:pos x="1487" y="61"/>
                </a:cxn>
              </a:cxnLst>
              <a:rect l="0" t="0" r="r" b="b"/>
              <a:pathLst>
                <a:path w="1648" h="293">
                  <a:moveTo>
                    <a:pt x="1487" y="61"/>
                  </a:moveTo>
                  <a:lnTo>
                    <a:pt x="1276" y="0"/>
                  </a:lnTo>
                  <a:lnTo>
                    <a:pt x="749" y="0"/>
                  </a:lnTo>
                  <a:lnTo>
                    <a:pt x="471" y="48"/>
                  </a:lnTo>
                  <a:lnTo>
                    <a:pt x="199" y="133"/>
                  </a:lnTo>
                  <a:lnTo>
                    <a:pt x="0" y="208"/>
                  </a:lnTo>
                  <a:lnTo>
                    <a:pt x="295" y="208"/>
                  </a:lnTo>
                  <a:lnTo>
                    <a:pt x="117" y="293"/>
                  </a:lnTo>
                  <a:lnTo>
                    <a:pt x="412" y="293"/>
                  </a:lnTo>
                  <a:lnTo>
                    <a:pt x="629" y="256"/>
                  </a:lnTo>
                  <a:lnTo>
                    <a:pt x="629" y="133"/>
                  </a:lnTo>
                  <a:lnTo>
                    <a:pt x="749" y="170"/>
                  </a:lnTo>
                  <a:lnTo>
                    <a:pt x="784" y="256"/>
                  </a:lnTo>
                  <a:lnTo>
                    <a:pt x="1022" y="194"/>
                  </a:lnTo>
                  <a:lnTo>
                    <a:pt x="846" y="99"/>
                  </a:lnTo>
                  <a:lnTo>
                    <a:pt x="963" y="87"/>
                  </a:lnTo>
                  <a:lnTo>
                    <a:pt x="1104" y="73"/>
                  </a:lnTo>
                  <a:lnTo>
                    <a:pt x="1276" y="73"/>
                  </a:lnTo>
                  <a:lnTo>
                    <a:pt x="1449" y="133"/>
                  </a:lnTo>
                  <a:lnTo>
                    <a:pt x="1648" y="87"/>
                  </a:lnTo>
                  <a:lnTo>
                    <a:pt x="1487" y="61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2" name="Freeform 55"/>
            <p:cNvSpPr>
              <a:spLocks/>
            </p:cNvSpPr>
            <p:nvPr/>
          </p:nvSpPr>
          <p:spPr bwMode="auto">
            <a:xfrm>
              <a:off x="153" y="1815"/>
              <a:ext cx="2123" cy="232"/>
            </a:xfrm>
            <a:custGeom>
              <a:avLst/>
              <a:gdLst/>
              <a:ahLst/>
              <a:cxnLst>
                <a:cxn ang="0">
                  <a:pos x="1924" y="0"/>
                </a:cxn>
                <a:cxn ang="0">
                  <a:pos x="1591" y="62"/>
                </a:cxn>
                <a:cxn ang="0">
                  <a:pos x="1298" y="98"/>
                </a:cxn>
                <a:cxn ang="0">
                  <a:pos x="905" y="86"/>
                </a:cxn>
                <a:cxn ang="0">
                  <a:pos x="610" y="86"/>
                </a:cxn>
                <a:cxn ang="0">
                  <a:pos x="372" y="145"/>
                </a:cxn>
                <a:cxn ang="0">
                  <a:pos x="0" y="220"/>
                </a:cxn>
                <a:cxn ang="0">
                  <a:pos x="238" y="232"/>
                </a:cxn>
                <a:cxn ang="0">
                  <a:pos x="589" y="123"/>
                </a:cxn>
                <a:cxn ang="0">
                  <a:pos x="727" y="123"/>
                </a:cxn>
                <a:cxn ang="0">
                  <a:pos x="885" y="232"/>
                </a:cxn>
                <a:cxn ang="0">
                  <a:pos x="864" y="123"/>
                </a:cxn>
                <a:cxn ang="0">
                  <a:pos x="1020" y="123"/>
                </a:cxn>
                <a:cxn ang="0">
                  <a:pos x="1298" y="133"/>
                </a:cxn>
                <a:cxn ang="0">
                  <a:pos x="1456" y="145"/>
                </a:cxn>
                <a:cxn ang="0">
                  <a:pos x="1652" y="159"/>
                </a:cxn>
                <a:cxn ang="0">
                  <a:pos x="1711" y="74"/>
                </a:cxn>
                <a:cxn ang="0">
                  <a:pos x="2123" y="24"/>
                </a:cxn>
                <a:cxn ang="0">
                  <a:pos x="1924" y="0"/>
                </a:cxn>
              </a:cxnLst>
              <a:rect l="0" t="0" r="r" b="b"/>
              <a:pathLst>
                <a:path w="2123" h="232">
                  <a:moveTo>
                    <a:pt x="1924" y="0"/>
                  </a:moveTo>
                  <a:lnTo>
                    <a:pt x="1591" y="62"/>
                  </a:lnTo>
                  <a:lnTo>
                    <a:pt x="1298" y="98"/>
                  </a:lnTo>
                  <a:lnTo>
                    <a:pt x="905" y="86"/>
                  </a:lnTo>
                  <a:lnTo>
                    <a:pt x="610" y="86"/>
                  </a:lnTo>
                  <a:lnTo>
                    <a:pt x="372" y="145"/>
                  </a:lnTo>
                  <a:lnTo>
                    <a:pt x="0" y="220"/>
                  </a:lnTo>
                  <a:lnTo>
                    <a:pt x="238" y="232"/>
                  </a:lnTo>
                  <a:lnTo>
                    <a:pt x="589" y="123"/>
                  </a:lnTo>
                  <a:lnTo>
                    <a:pt x="727" y="123"/>
                  </a:lnTo>
                  <a:lnTo>
                    <a:pt x="885" y="232"/>
                  </a:lnTo>
                  <a:lnTo>
                    <a:pt x="864" y="123"/>
                  </a:lnTo>
                  <a:lnTo>
                    <a:pt x="1020" y="123"/>
                  </a:lnTo>
                  <a:lnTo>
                    <a:pt x="1298" y="133"/>
                  </a:lnTo>
                  <a:lnTo>
                    <a:pt x="1456" y="145"/>
                  </a:lnTo>
                  <a:lnTo>
                    <a:pt x="1652" y="159"/>
                  </a:lnTo>
                  <a:lnTo>
                    <a:pt x="1711" y="74"/>
                  </a:lnTo>
                  <a:lnTo>
                    <a:pt x="2123" y="24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3" name="Freeform 56"/>
            <p:cNvSpPr>
              <a:spLocks/>
            </p:cNvSpPr>
            <p:nvPr/>
          </p:nvSpPr>
          <p:spPr bwMode="auto">
            <a:xfrm>
              <a:off x="4335" y="2342"/>
              <a:ext cx="1406" cy="404"/>
            </a:xfrm>
            <a:custGeom>
              <a:avLst/>
              <a:gdLst/>
              <a:ahLst/>
              <a:cxnLst>
                <a:cxn ang="0">
                  <a:pos x="1403" y="0"/>
                </a:cxn>
                <a:cxn ang="0">
                  <a:pos x="1201" y="48"/>
                </a:cxn>
                <a:cxn ang="0">
                  <a:pos x="1145" y="76"/>
                </a:cxn>
                <a:cxn ang="0">
                  <a:pos x="1081" y="76"/>
                </a:cxn>
                <a:cxn ang="0">
                  <a:pos x="1004" y="123"/>
                </a:cxn>
                <a:cxn ang="0">
                  <a:pos x="747" y="194"/>
                </a:cxn>
                <a:cxn ang="0">
                  <a:pos x="679" y="244"/>
                </a:cxn>
                <a:cxn ang="0">
                  <a:pos x="571" y="293"/>
                </a:cxn>
                <a:cxn ang="0">
                  <a:pos x="454" y="331"/>
                </a:cxn>
                <a:cxn ang="0">
                  <a:pos x="278" y="367"/>
                </a:cxn>
                <a:cxn ang="0">
                  <a:pos x="193" y="374"/>
                </a:cxn>
                <a:cxn ang="0">
                  <a:pos x="158" y="331"/>
                </a:cxn>
                <a:cxn ang="0">
                  <a:pos x="0" y="404"/>
                </a:cxn>
                <a:cxn ang="0">
                  <a:pos x="313" y="404"/>
                </a:cxn>
                <a:cxn ang="0">
                  <a:pos x="612" y="355"/>
                </a:cxn>
                <a:cxn ang="0">
                  <a:pos x="808" y="244"/>
                </a:cxn>
                <a:cxn ang="0">
                  <a:pos x="1180" y="111"/>
                </a:cxn>
                <a:cxn ang="0">
                  <a:pos x="1406" y="60"/>
                </a:cxn>
                <a:cxn ang="0">
                  <a:pos x="1403" y="0"/>
                </a:cxn>
              </a:cxnLst>
              <a:rect l="0" t="0" r="r" b="b"/>
              <a:pathLst>
                <a:path w="1406" h="404">
                  <a:moveTo>
                    <a:pt x="1403" y="0"/>
                  </a:moveTo>
                  <a:lnTo>
                    <a:pt x="1201" y="48"/>
                  </a:lnTo>
                  <a:lnTo>
                    <a:pt x="1145" y="76"/>
                  </a:lnTo>
                  <a:lnTo>
                    <a:pt x="1081" y="76"/>
                  </a:lnTo>
                  <a:lnTo>
                    <a:pt x="1004" y="123"/>
                  </a:lnTo>
                  <a:lnTo>
                    <a:pt x="747" y="194"/>
                  </a:lnTo>
                  <a:lnTo>
                    <a:pt x="679" y="244"/>
                  </a:lnTo>
                  <a:lnTo>
                    <a:pt x="571" y="293"/>
                  </a:lnTo>
                  <a:lnTo>
                    <a:pt x="454" y="331"/>
                  </a:lnTo>
                  <a:lnTo>
                    <a:pt x="278" y="367"/>
                  </a:lnTo>
                  <a:lnTo>
                    <a:pt x="193" y="374"/>
                  </a:lnTo>
                  <a:lnTo>
                    <a:pt x="158" y="331"/>
                  </a:lnTo>
                  <a:lnTo>
                    <a:pt x="0" y="404"/>
                  </a:lnTo>
                  <a:lnTo>
                    <a:pt x="313" y="404"/>
                  </a:lnTo>
                  <a:lnTo>
                    <a:pt x="612" y="355"/>
                  </a:lnTo>
                  <a:lnTo>
                    <a:pt x="808" y="244"/>
                  </a:lnTo>
                  <a:lnTo>
                    <a:pt x="1180" y="111"/>
                  </a:lnTo>
                  <a:lnTo>
                    <a:pt x="1406" y="60"/>
                  </a:lnTo>
                  <a:lnTo>
                    <a:pt x="1403" y="0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4" name="Freeform 57"/>
            <p:cNvSpPr>
              <a:spLocks/>
            </p:cNvSpPr>
            <p:nvPr/>
          </p:nvSpPr>
          <p:spPr bwMode="auto">
            <a:xfrm>
              <a:off x="1082" y="1085"/>
              <a:ext cx="1397" cy="223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316" y="0"/>
                </a:cxn>
                <a:cxn ang="0">
                  <a:pos x="550" y="47"/>
                </a:cxn>
                <a:cxn ang="0">
                  <a:pos x="1130" y="38"/>
                </a:cxn>
                <a:cxn ang="0">
                  <a:pos x="1317" y="67"/>
                </a:cxn>
                <a:cxn ang="0">
                  <a:pos x="1397" y="135"/>
                </a:cxn>
                <a:cxn ang="0">
                  <a:pos x="1130" y="67"/>
                </a:cxn>
                <a:cxn ang="0">
                  <a:pos x="910" y="76"/>
                </a:cxn>
                <a:cxn ang="0">
                  <a:pos x="1069" y="126"/>
                </a:cxn>
                <a:cxn ang="0">
                  <a:pos x="817" y="107"/>
                </a:cxn>
                <a:cxn ang="0">
                  <a:pos x="597" y="86"/>
                </a:cxn>
                <a:cxn ang="0">
                  <a:pos x="489" y="145"/>
                </a:cxn>
                <a:cxn ang="0">
                  <a:pos x="345" y="223"/>
                </a:cxn>
                <a:cxn ang="0">
                  <a:pos x="457" y="97"/>
                </a:cxn>
                <a:cxn ang="0">
                  <a:pos x="363" y="38"/>
                </a:cxn>
                <a:cxn ang="0">
                  <a:pos x="205" y="57"/>
                </a:cxn>
                <a:cxn ang="0">
                  <a:pos x="17" y="165"/>
                </a:cxn>
                <a:cxn ang="0">
                  <a:pos x="82" y="76"/>
                </a:cxn>
                <a:cxn ang="0">
                  <a:pos x="0" y="38"/>
                </a:cxn>
              </a:cxnLst>
              <a:rect l="0" t="0" r="r" b="b"/>
              <a:pathLst>
                <a:path w="1397" h="223">
                  <a:moveTo>
                    <a:pt x="0" y="38"/>
                  </a:moveTo>
                  <a:lnTo>
                    <a:pt x="316" y="0"/>
                  </a:lnTo>
                  <a:lnTo>
                    <a:pt x="550" y="47"/>
                  </a:lnTo>
                  <a:lnTo>
                    <a:pt x="1130" y="38"/>
                  </a:lnTo>
                  <a:lnTo>
                    <a:pt x="1317" y="67"/>
                  </a:lnTo>
                  <a:lnTo>
                    <a:pt x="1397" y="135"/>
                  </a:lnTo>
                  <a:lnTo>
                    <a:pt x="1130" y="67"/>
                  </a:lnTo>
                  <a:lnTo>
                    <a:pt x="910" y="76"/>
                  </a:lnTo>
                  <a:lnTo>
                    <a:pt x="1069" y="126"/>
                  </a:lnTo>
                  <a:lnTo>
                    <a:pt x="817" y="107"/>
                  </a:lnTo>
                  <a:lnTo>
                    <a:pt x="597" y="86"/>
                  </a:lnTo>
                  <a:lnTo>
                    <a:pt x="489" y="145"/>
                  </a:lnTo>
                  <a:lnTo>
                    <a:pt x="345" y="223"/>
                  </a:lnTo>
                  <a:lnTo>
                    <a:pt x="457" y="97"/>
                  </a:lnTo>
                  <a:lnTo>
                    <a:pt x="363" y="38"/>
                  </a:lnTo>
                  <a:lnTo>
                    <a:pt x="205" y="57"/>
                  </a:lnTo>
                  <a:lnTo>
                    <a:pt x="17" y="165"/>
                  </a:lnTo>
                  <a:lnTo>
                    <a:pt x="82" y="76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5" name="Freeform 58"/>
            <p:cNvSpPr>
              <a:spLocks/>
            </p:cNvSpPr>
            <p:nvPr/>
          </p:nvSpPr>
          <p:spPr bwMode="auto">
            <a:xfrm>
              <a:off x="2197" y="889"/>
              <a:ext cx="765" cy="21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202" y="0"/>
                </a:cxn>
                <a:cxn ang="0">
                  <a:pos x="393" y="59"/>
                </a:cxn>
                <a:cxn ang="0">
                  <a:pos x="527" y="135"/>
                </a:cxn>
                <a:cxn ang="0">
                  <a:pos x="703" y="135"/>
                </a:cxn>
                <a:cxn ang="0">
                  <a:pos x="765" y="215"/>
                </a:cxn>
                <a:cxn ang="0">
                  <a:pos x="577" y="165"/>
                </a:cxn>
                <a:cxn ang="0">
                  <a:pos x="498" y="204"/>
                </a:cxn>
                <a:cxn ang="0">
                  <a:pos x="407" y="107"/>
                </a:cxn>
                <a:cxn ang="0">
                  <a:pos x="252" y="38"/>
                </a:cxn>
                <a:cxn ang="0">
                  <a:pos x="252" y="107"/>
                </a:cxn>
                <a:cxn ang="0">
                  <a:pos x="173" y="59"/>
                </a:cxn>
                <a:cxn ang="0">
                  <a:pos x="0" y="19"/>
                </a:cxn>
              </a:cxnLst>
              <a:rect l="0" t="0" r="r" b="b"/>
              <a:pathLst>
                <a:path w="765" h="215">
                  <a:moveTo>
                    <a:pt x="0" y="19"/>
                  </a:moveTo>
                  <a:lnTo>
                    <a:pt x="202" y="0"/>
                  </a:lnTo>
                  <a:lnTo>
                    <a:pt x="393" y="59"/>
                  </a:lnTo>
                  <a:lnTo>
                    <a:pt x="527" y="135"/>
                  </a:lnTo>
                  <a:lnTo>
                    <a:pt x="703" y="135"/>
                  </a:lnTo>
                  <a:lnTo>
                    <a:pt x="765" y="215"/>
                  </a:lnTo>
                  <a:lnTo>
                    <a:pt x="577" y="165"/>
                  </a:lnTo>
                  <a:lnTo>
                    <a:pt x="498" y="204"/>
                  </a:lnTo>
                  <a:lnTo>
                    <a:pt x="407" y="107"/>
                  </a:lnTo>
                  <a:lnTo>
                    <a:pt x="252" y="38"/>
                  </a:lnTo>
                  <a:lnTo>
                    <a:pt x="252" y="107"/>
                  </a:lnTo>
                  <a:lnTo>
                    <a:pt x="173" y="5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AAFFA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6" name="Freeform 59"/>
            <p:cNvSpPr>
              <a:spLocks/>
            </p:cNvSpPr>
            <p:nvPr/>
          </p:nvSpPr>
          <p:spPr bwMode="auto">
            <a:xfrm>
              <a:off x="3173" y="1986"/>
              <a:ext cx="81" cy="73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8" y="4"/>
                </a:cxn>
                <a:cxn ang="0">
                  <a:pos x="70" y="11"/>
                </a:cxn>
                <a:cxn ang="0">
                  <a:pos x="79" y="23"/>
                </a:cxn>
                <a:cxn ang="0">
                  <a:pos x="81" y="37"/>
                </a:cxn>
                <a:cxn ang="0">
                  <a:pos x="79" y="51"/>
                </a:cxn>
                <a:cxn ang="0">
                  <a:pos x="70" y="63"/>
                </a:cxn>
                <a:cxn ang="0">
                  <a:pos x="58" y="70"/>
                </a:cxn>
                <a:cxn ang="0">
                  <a:pos x="41" y="73"/>
                </a:cxn>
                <a:cxn ang="0">
                  <a:pos x="26" y="70"/>
                </a:cxn>
                <a:cxn ang="0">
                  <a:pos x="11" y="63"/>
                </a:cxn>
                <a:cxn ang="0">
                  <a:pos x="2" y="51"/>
                </a:cxn>
                <a:cxn ang="0">
                  <a:pos x="0" y="37"/>
                </a:cxn>
                <a:cxn ang="0">
                  <a:pos x="2" y="23"/>
                </a:cxn>
                <a:cxn ang="0">
                  <a:pos x="11" y="11"/>
                </a:cxn>
                <a:cxn ang="0">
                  <a:pos x="26" y="4"/>
                </a:cxn>
                <a:cxn ang="0">
                  <a:pos x="41" y="0"/>
                </a:cxn>
              </a:cxnLst>
              <a:rect l="0" t="0" r="r" b="b"/>
              <a:pathLst>
                <a:path w="81" h="73">
                  <a:moveTo>
                    <a:pt x="41" y="0"/>
                  </a:moveTo>
                  <a:lnTo>
                    <a:pt x="58" y="4"/>
                  </a:lnTo>
                  <a:lnTo>
                    <a:pt x="70" y="11"/>
                  </a:lnTo>
                  <a:lnTo>
                    <a:pt x="79" y="23"/>
                  </a:lnTo>
                  <a:lnTo>
                    <a:pt x="81" y="37"/>
                  </a:lnTo>
                  <a:lnTo>
                    <a:pt x="79" y="51"/>
                  </a:lnTo>
                  <a:lnTo>
                    <a:pt x="70" y="63"/>
                  </a:lnTo>
                  <a:lnTo>
                    <a:pt x="58" y="70"/>
                  </a:lnTo>
                  <a:lnTo>
                    <a:pt x="41" y="73"/>
                  </a:lnTo>
                  <a:lnTo>
                    <a:pt x="26" y="70"/>
                  </a:lnTo>
                  <a:lnTo>
                    <a:pt x="11" y="63"/>
                  </a:lnTo>
                  <a:lnTo>
                    <a:pt x="2" y="51"/>
                  </a:lnTo>
                  <a:lnTo>
                    <a:pt x="0" y="37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6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7" name="Freeform 60"/>
            <p:cNvSpPr>
              <a:spLocks/>
            </p:cNvSpPr>
            <p:nvPr/>
          </p:nvSpPr>
          <p:spPr bwMode="auto">
            <a:xfrm>
              <a:off x="3076" y="2023"/>
              <a:ext cx="97" cy="74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70" y="3"/>
                </a:cxn>
                <a:cxn ang="0">
                  <a:pos x="85" y="10"/>
                </a:cxn>
                <a:cxn ang="0">
                  <a:pos x="94" y="22"/>
                </a:cxn>
                <a:cxn ang="0">
                  <a:pos x="97" y="36"/>
                </a:cxn>
                <a:cxn ang="0">
                  <a:pos x="94" y="50"/>
                </a:cxn>
                <a:cxn ang="0">
                  <a:pos x="85" y="62"/>
                </a:cxn>
                <a:cxn ang="0">
                  <a:pos x="70" y="71"/>
                </a:cxn>
                <a:cxn ang="0">
                  <a:pos x="50" y="74"/>
                </a:cxn>
                <a:cxn ang="0">
                  <a:pos x="32" y="71"/>
                </a:cxn>
                <a:cxn ang="0">
                  <a:pos x="15" y="62"/>
                </a:cxn>
                <a:cxn ang="0">
                  <a:pos x="3" y="50"/>
                </a:cxn>
                <a:cxn ang="0">
                  <a:pos x="0" y="36"/>
                </a:cxn>
                <a:cxn ang="0">
                  <a:pos x="3" y="22"/>
                </a:cxn>
                <a:cxn ang="0">
                  <a:pos x="15" y="10"/>
                </a:cxn>
                <a:cxn ang="0">
                  <a:pos x="32" y="3"/>
                </a:cxn>
                <a:cxn ang="0">
                  <a:pos x="50" y="0"/>
                </a:cxn>
              </a:cxnLst>
              <a:rect l="0" t="0" r="r" b="b"/>
              <a:pathLst>
                <a:path w="97" h="74">
                  <a:moveTo>
                    <a:pt x="50" y="0"/>
                  </a:moveTo>
                  <a:lnTo>
                    <a:pt x="70" y="3"/>
                  </a:lnTo>
                  <a:lnTo>
                    <a:pt x="85" y="10"/>
                  </a:lnTo>
                  <a:lnTo>
                    <a:pt x="94" y="22"/>
                  </a:lnTo>
                  <a:lnTo>
                    <a:pt x="97" y="36"/>
                  </a:lnTo>
                  <a:lnTo>
                    <a:pt x="94" y="50"/>
                  </a:lnTo>
                  <a:lnTo>
                    <a:pt x="85" y="62"/>
                  </a:lnTo>
                  <a:lnTo>
                    <a:pt x="70" y="71"/>
                  </a:lnTo>
                  <a:lnTo>
                    <a:pt x="50" y="74"/>
                  </a:lnTo>
                  <a:lnTo>
                    <a:pt x="32" y="71"/>
                  </a:lnTo>
                  <a:lnTo>
                    <a:pt x="15" y="62"/>
                  </a:lnTo>
                  <a:lnTo>
                    <a:pt x="3" y="50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5" y="10"/>
                  </a:lnTo>
                  <a:lnTo>
                    <a:pt x="32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8" name="Freeform 61"/>
            <p:cNvSpPr>
              <a:spLocks/>
            </p:cNvSpPr>
            <p:nvPr/>
          </p:nvSpPr>
          <p:spPr bwMode="auto">
            <a:xfrm>
              <a:off x="4356" y="2071"/>
              <a:ext cx="96" cy="87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67" y="4"/>
                </a:cxn>
                <a:cxn ang="0">
                  <a:pos x="82" y="14"/>
                </a:cxn>
                <a:cxn ang="0">
                  <a:pos x="93" y="28"/>
                </a:cxn>
                <a:cxn ang="0">
                  <a:pos x="96" y="44"/>
                </a:cxn>
                <a:cxn ang="0">
                  <a:pos x="93" y="61"/>
                </a:cxn>
                <a:cxn ang="0">
                  <a:pos x="82" y="75"/>
                </a:cxn>
                <a:cxn ang="0">
                  <a:pos x="67" y="83"/>
                </a:cxn>
                <a:cxn ang="0">
                  <a:pos x="46" y="87"/>
                </a:cxn>
                <a:cxn ang="0">
                  <a:pos x="29" y="83"/>
                </a:cxn>
                <a:cxn ang="0">
                  <a:pos x="14" y="75"/>
                </a:cxn>
                <a:cxn ang="0">
                  <a:pos x="2" y="61"/>
                </a:cxn>
                <a:cxn ang="0">
                  <a:pos x="0" y="44"/>
                </a:cxn>
                <a:cxn ang="0">
                  <a:pos x="2" y="28"/>
                </a:cxn>
                <a:cxn ang="0">
                  <a:pos x="14" y="14"/>
                </a:cxn>
                <a:cxn ang="0">
                  <a:pos x="29" y="4"/>
                </a:cxn>
                <a:cxn ang="0">
                  <a:pos x="46" y="0"/>
                </a:cxn>
              </a:cxnLst>
              <a:rect l="0" t="0" r="r" b="b"/>
              <a:pathLst>
                <a:path w="96" h="87">
                  <a:moveTo>
                    <a:pt x="46" y="0"/>
                  </a:moveTo>
                  <a:lnTo>
                    <a:pt x="67" y="4"/>
                  </a:lnTo>
                  <a:lnTo>
                    <a:pt x="82" y="14"/>
                  </a:lnTo>
                  <a:lnTo>
                    <a:pt x="93" y="28"/>
                  </a:lnTo>
                  <a:lnTo>
                    <a:pt x="96" y="44"/>
                  </a:lnTo>
                  <a:lnTo>
                    <a:pt x="93" y="61"/>
                  </a:lnTo>
                  <a:lnTo>
                    <a:pt x="82" y="75"/>
                  </a:lnTo>
                  <a:lnTo>
                    <a:pt x="67" y="83"/>
                  </a:lnTo>
                  <a:lnTo>
                    <a:pt x="46" y="87"/>
                  </a:lnTo>
                  <a:lnTo>
                    <a:pt x="29" y="83"/>
                  </a:lnTo>
                  <a:lnTo>
                    <a:pt x="14" y="75"/>
                  </a:lnTo>
                  <a:lnTo>
                    <a:pt x="2" y="61"/>
                  </a:lnTo>
                  <a:lnTo>
                    <a:pt x="0" y="44"/>
                  </a:lnTo>
                  <a:lnTo>
                    <a:pt x="2" y="28"/>
                  </a:lnTo>
                  <a:lnTo>
                    <a:pt x="14" y="14"/>
                  </a:lnTo>
                  <a:lnTo>
                    <a:pt x="29" y="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9" name="Freeform 62"/>
            <p:cNvSpPr>
              <a:spLocks/>
            </p:cNvSpPr>
            <p:nvPr/>
          </p:nvSpPr>
          <p:spPr bwMode="auto">
            <a:xfrm>
              <a:off x="4042" y="1754"/>
              <a:ext cx="76" cy="85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53" y="3"/>
                </a:cxn>
                <a:cxn ang="0">
                  <a:pos x="65" y="12"/>
                </a:cxn>
                <a:cxn ang="0">
                  <a:pos x="73" y="26"/>
                </a:cxn>
                <a:cxn ang="0">
                  <a:pos x="76" y="43"/>
                </a:cxn>
                <a:cxn ang="0">
                  <a:pos x="73" y="59"/>
                </a:cxn>
                <a:cxn ang="0">
                  <a:pos x="65" y="73"/>
                </a:cxn>
                <a:cxn ang="0">
                  <a:pos x="53" y="81"/>
                </a:cxn>
                <a:cxn ang="0">
                  <a:pos x="35" y="85"/>
                </a:cxn>
                <a:cxn ang="0">
                  <a:pos x="24" y="81"/>
                </a:cxn>
                <a:cxn ang="0">
                  <a:pos x="12" y="73"/>
                </a:cxn>
                <a:cxn ang="0">
                  <a:pos x="3" y="59"/>
                </a:cxn>
                <a:cxn ang="0">
                  <a:pos x="0" y="43"/>
                </a:cxn>
                <a:cxn ang="0">
                  <a:pos x="3" y="26"/>
                </a:cxn>
                <a:cxn ang="0">
                  <a:pos x="12" y="12"/>
                </a:cxn>
                <a:cxn ang="0">
                  <a:pos x="24" y="3"/>
                </a:cxn>
                <a:cxn ang="0">
                  <a:pos x="35" y="0"/>
                </a:cxn>
              </a:cxnLst>
              <a:rect l="0" t="0" r="r" b="b"/>
              <a:pathLst>
                <a:path w="76" h="85">
                  <a:moveTo>
                    <a:pt x="35" y="0"/>
                  </a:moveTo>
                  <a:lnTo>
                    <a:pt x="53" y="3"/>
                  </a:lnTo>
                  <a:lnTo>
                    <a:pt x="65" y="12"/>
                  </a:lnTo>
                  <a:lnTo>
                    <a:pt x="73" y="26"/>
                  </a:lnTo>
                  <a:lnTo>
                    <a:pt x="76" y="43"/>
                  </a:lnTo>
                  <a:lnTo>
                    <a:pt x="73" y="59"/>
                  </a:lnTo>
                  <a:lnTo>
                    <a:pt x="65" y="73"/>
                  </a:lnTo>
                  <a:lnTo>
                    <a:pt x="53" y="81"/>
                  </a:lnTo>
                  <a:lnTo>
                    <a:pt x="35" y="85"/>
                  </a:lnTo>
                  <a:lnTo>
                    <a:pt x="24" y="81"/>
                  </a:lnTo>
                  <a:lnTo>
                    <a:pt x="12" y="73"/>
                  </a:lnTo>
                  <a:lnTo>
                    <a:pt x="3" y="59"/>
                  </a:lnTo>
                  <a:lnTo>
                    <a:pt x="0" y="43"/>
                  </a:lnTo>
                  <a:lnTo>
                    <a:pt x="3" y="26"/>
                  </a:lnTo>
                  <a:lnTo>
                    <a:pt x="12" y="12"/>
                  </a:lnTo>
                  <a:lnTo>
                    <a:pt x="24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" name="Freeform 63"/>
            <p:cNvSpPr>
              <a:spLocks/>
            </p:cNvSpPr>
            <p:nvPr/>
          </p:nvSpPr>
          <p:spPr bwMode="auto">
            <a:xfrm>
              <a:off x="4159" y="1889"/>
              <a:ext cx="59" cy="71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8" y="4"/>
                </a:cxn>
                <a:cxn ang="0">
                  <a:pos x="50" y="11"/>
                </a:cxn>
                <a:cxn ang="0">
                  <a:pos x="56" y="23"/>
                </a:cxn>
                <a:cxn ang="0">
                  <a:pos x="59" y="37"/>
                </a:cxn>
                <a:cxn ang="0">
                  <a:pos x="56" y="50"/>
                </a:cxn>
                <a:cxn ang="0">
                  <a:pos x="50" y="61"/>
                </a:cxn>
                <a:cxn ang="0">
                  <a:pos x="38" y="68"/>
                </a:cxn>
                <a:cxn ang="0">
                  <a:pos x="27" y="71"/>
                </a:cxn>
                <a:cxn ang="0">
                  <a:pos x="15" y="68"/>
                </a:cxn>
                <a:cxn ang="0">
                  <a:pos x="9" y="61"/>
                </a:cxn>
                <a:cxn ang="0">
                  <a:pos x="3" y="50"/>
                </a:cxn>
                <a:cxn ang="0">
                  <a:pos x="0" y="37"/>
                </a:cxn>
                <a:cxn ang="0">
                  <a:pos x="3" y="23"/>
                </a:cxn>
                <a:cxn ang="0">
                  <a:pos x="9" y="11"/>
                </a:cxn>
                <a:cxn ang="0">
                  <a:pos x="15" y="4"/>
                </a:cxn>
                <a:cxn ang="0">
                  <a:pos x="27" y="0"/>
                </a:cxn>
              </a:cxnLst>
              <a:rect l="0" t="0" r="r" b="b"/>
              <a:pathLst>
                <a:path w="59" h="71">
                  <a:moveTo>
                    <a:pt x="27" y="0"/>
                  </a:moveTo>
                  <a:lnTo>
                    <a:pt x="38" y="4"/>
                  </a:lnTo>
                  <a:lnTo>
                    <a:pt x="50" y="11"/>
                  </a:lnTo>
                  <a:lnTo>
                    <a:pt x="56" y="23"/>
                  </a:lnTo>
                  <a:lnTo>
                    <a:pt x="59" y="37"/>
                  </a:lnTo>
                  <a:lnTo>
                    <a:pt x="56" y="50"/>
                  </a:lnTo>
                  <a:lnTo>
                    <a:pt x="50" y="61"/>
                  </a:lnTo>
                  <a:lnTo>
                    <a:pt x="38" y="68"/>
                  </a:lnTo>
                  <a:lnTo>
                    <a:pt x="27" y="71"/>
                  </a:lnTo>
                  <a:lnTo>
                    <a:pt x="15" y="68"/>
                  </a:lnTo>
                  <a:lnTo>
                    <a:pt x="9" y="61"/>
                  </a:lnTo>
                  <a:lnTo>
                    <a:pt x="3" y="50"/>
                  </a:lnTo>
                  <a:lnTo>
                    <a:pt x="0" y="37"/>
                  </a:lnTo>
                  <a:lnTo>
                    <a:pt x="3" y="23"/>
                  </a:lnTo>
                  <a:lnTo>
                    <a:pt x="9" y="11"/>
                  </a:lnTo>
                  <a:lnTo>
                    <a:pt x="15" y="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1" name="Freeform 64"/>
            <p:cNvSpPr>
              <a:spLocks/>
            </p:cNvSpPr>
            <p:nvPr/>
          </p:nvSpPr>
          <p:spPr bwMode="auto">
            <a:xfrm>
              <a:off x="4159" y="2085"/>
              <a:ext cx="79" cy="7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53" y="4"/>
                </a:cxn>
                <a:cxn ang="0">
                  <a:pos x="68" y="10"/>
                </a:cxn>
                <a:cxn ang="0">
                  <a:pos x="76" y="23"/>
                </a:cxn>
                <a:cxn ang="0">
                  <a:pos x="79" y="36"/>
                </a:cxn>
                <a:cxn ang="0">
                  <a:pos x="76" y="50"/>
                </a:cxn>
                <a:cxn ang="0">
                  <a:pos x="68" y="62"/>
                </a:cxn>
                <a:cxn ang="0">
                  <a:pos x="53" y="69"/>
                </a:cxn>
                <a:cxn ang="0">
                  <a:pos x="38" y="73"/>
                </a:cxn>
                <a:cxn ang="0">
                  <a:pos x="24" y="69"/>
                </a:cxn>
                <a:cxn ang="0">
                  <a:pos x="12" y="62"/>
                </a:cxn>
                <a:cxn ang="0">
                  <a:pos x="3" y="50"/>
                </a:cxn>
                <a:cxn ang="0">
                  <a:pos x="0" y="36"/>
                </a:cxn>
                <a:cxn ang="0">
                  <a:pos x="3" y="23"/>
                </a:cxn>
                <a:cxn ang="0">
                  <a:pos x="12" y="10"/>
                </a:cxn>
                <a:cxn ang="0">
                  <a:pos x="24" y="4"/>
                </a:cxn>
                <a:cxn ang="0">
                  <a:pos x="38" y="0"/>
                </a:cxn>
              </a:cxnLst>
              <a:rect l="0" t="0" r="r" b="b"/>
              <a:pathLst>
                <a:path w="79" h="73">
                  <a:moveTo>
                    <a:pt x="38" y="0"/>
                  </a:moveTo>
                  <a:lnTo>
                    <a:pt x="53" y="4"/>
                  </a:lnTo>
                  <a:lnTo>
                    <a:pt x="68" y="10"/>
                  </a:lnTo>
                  <a:lnTo>
                    <a:pt x="76" y="23"/>
                  </a:lnTo>
                  <a:lnTo>
                    <a:pt x="79" y="36"/>
                  </a:lnTo>
                  <a:lnTo>
                    <a:pt x="76" y="50"/>
                  </a:lnTo>
                  <a:lnTo>
                    <a:pt x="68" y="62"/>
                  </a:lnTo>
                  <a:lnTo>
                    <a:pt x="53" y="69"/>
                  </a:lnTo>
                  <a:lnTo>
                    <a:pt x="38" y="73"/>
                  </a:lnTo>
                  <a:lnTo>
                    <a:pt x="24" y="69"/>
                  </a:lnTo>
                  <a:lnTo>
                    <a:pt x="12" y="62"/>
                  </a:lnTo>
                  <a:lnTo>
                    <a:pt x="3" y="50"/>
                  </a:lnTo>
                  <a:lnTo>
                    <a:pt x="0" y="36"/>
                  </a:lnTo>
                  <a:lnTo>
                    <a:pt x="3" y="23"/>
                  </a:lnTo>
                  <a:lnTo>
                    <a:pt x="12" y="10"/>
                  </a:lnTo>
                  <a:lnTo>
                    <a:pt x="24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2" name="Freeform 65"/>
            <p:cNvSpPr>
              <a:spLocks/>
            </p:cNvSpPr>
            <p:nvPr/>
          </p:nvSpPr>
          <p:spPr bwMode="auto">
            <a:xfrm>
              <a:off x="4315" y="2121"/>
              <a:ext cx="79" cy="49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5" y="2"/>
                </a:cxn>
                <a:cxn ang="0">
                  <a:pos x="70" y="7"/>
                </a:cxn>
                <a:cxn ang="0">
                  <a:pos x="76" y="14"/>
                </a:cxn>
                <a:cxn ang="0">
                  <a:pos x="79" y="25"/>
                </a:cxn>
                <a:cxn ang="0">
                  <a:pos x="76" y="33"/>
                </a:cxn>
                <a:cxn ang="0">
                  <a:pos x="70" y="42"/>
                </a:cxn>
                <a:cxn ang="0">
                  <a:pos x="55" y="47"/>
                </a:cxn>
                <a:cxn ang="0">
                  <a:pos x="41" y="49"/>
                </a:cxn>
                <a:cxn ang="0">
                  <a:pos x="23" y="47"/>
                </a:cxn>
                <a:cxn ang="0">
                  <a:pos x="11" y="42"/>
                </a:cxn>
                <a:cxn ang="0">
                  <a:pos x="2" y="33"/>
                </a:cxn>
                <a:cxn ang="0">
                  <a:pos x="0" y="25"/>
                </a:cxn>
                <a:cxn ang="0">
                  <a:pos x="2" y="14"/>
                </a:cxn>
                <a:cxn ang="0">
                  <a:pos x="11" y="7"/>
                </a:cxn>
                <a:cxn ang="0">
                  <a:pos x="23" y="2"/>
                </a:cxn>
                <a:cxn ang="0">
                  <a:pos x="41" y="0"/>
                </a:cxn>
              </a:cxnLst>
              <a:rect l="0" t="0" r="r" b="b"/>
              <a:pathLst>
                <a:path w="79" h="49">
                  <a:moveTo>
                    <a:pt x="41" y="0"/>
                  </a:moveTo>
                  <a:lnTo>
                    <a:pt x="55" y="2"/>
                  </a:lnTo>
                  <a:lnTo>
                    <a:pt x="70" y="7"/>
                  </a:lnTo>
                  <a:lnTo>
                    <a:pt x="76" y="14"/>
                  </a:lnTo>
                  <a:lnTo>
                    <a:pt x="79" y="25"/>
                  </a:lnTo>
                  <a:lnTo>
                    <a:pt x="76" y="33"/>
                  </a:lnTo>
                  <a:lnTo>
                    <a:pt x="70" y="42"/>
                  </a:lnTo>
                  <a:lnTo>
                    <a:pt x="55" y="47"/>
                  </a:lnTo>
                  <a:lnTo>
                    <a:pt x="41" y="49"/>
                  </a:lnTo>
                  <a:lnTo>
                    <a:pt x="23" y="47"/>
                  </a:lnTo>
                  <a:lnTo>
                    <a:pt x="11" y="42"/>
                  </a:lnTo>
                  <a:lnTo>
                    <a:pt x="2" y="33"/>
                  </a:lnTo>
                  <a:lnTo>
                    <a:pt x="0" y="25"/>
                  </a:lnTo>
                  <a:lnTo>
                    <a:pt x="2" y="14"/>
                  </a:lnTo>
                  <a:lnTo>
                    <a:pt x="11" y="7"/>
                  </a:lnTo>
                  <a:lnTo>
                    <a:pt x="23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3" name="Freeform 66"/>
            <p:cNvSpPr>
              <a:spLocks/>
            </p:cNvSpPr>
            <p:nvPr/>
          </p:nvSpPr>
          <p:spPr bwMode="auto">
            <a:xfrm>
              <a:off x="3843" y="2023"/>
              <a:ext cx="79" cy="111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6" y="3"/>
                </a:cxn>
                <a:cxn ang="0">
                  <a:pos x="67" y="15"/>
                </a:cxn>
                <a:cxn ang="0">
                  <a:pos x="76" y="33"/>
                </a:cxn>
                <a:cxn ang="0">
                  <a:pos x="79" y="55"/>
                </a:cxn>
                <a:cxn ang="0">
                  <a:pos x="76" y="78"/>
                </a:cxn>
                <a:cxn ang="0">
                  <a:pos x="67" y="95"/>
                </a:cxn>
                <a:cxn ang="0">
                  <a:pos x="56" y="107"/>
                </a:cxn>
                <a:cxn ang="0">
                  <a:pos x="41" y="111"/>
                </a:cxn>
                <a:cxn ang="0">
                  <a:pos x="23" y="107"/>
                </a:cxn>
                <a:cxn ang="0">
                  <a:pos x="12" y="95"/>
                </a:cxn>
                <a:cxn ang="0">
                  <a:pos x="3" y="78"/>
                </a:cxn>
                <a:cxn ang="0">
                  <a:pos x="0" y="55"/>
                </a:cxn>
                <a:cxn ang="0">
                  <a:pos x="3" y="33"/>
                </a:cxn>
                <a:cxn ang="0">
                  <a:pos x="12" y="15"/>
                </a:cxn>
                <a:cxn ang="0">
                  <a:pos x="23" y="3"/>
                </a:cxn>
                <a:cxn ang="0">
                  <a:pos x="41" y="0"/>
                </a:cxn>
              </a:cxnLst>
              <a:rect l="0" t="0" r="r" b="b"/>
              <a:pathLst>
                <a:path w="79" h="111">
                  <a:moveTo>
                    <a:pt x="41" y="0"/>
                  </a:moveTo>
                  <a:lnTo>
                    <a:pt x="56" y="3"/>
                  </a:lnTo>
                  <a:lnTo>
                    <a:pt x="67" y="15"/>
                  </a:lnTo>
                  <a:lnTo>
                    <a:pt x="76" y="33"/>
                  </a:lnTo>
                  <a:lnTo>
                    <a:pt x="79" y="55"/>
                  </a:lnTo>
                  <a:lnTo>
                    <a:pt x="76" y="78"/>
                  </a:lnTo>
                  <a:lnTo>
                    <a:pt x="67" y="95"/>
                  </a:lnTo>
                  <a:lnTo>
                    <a:pt x="56" y="107"/>
                  </a:lnTo>
                  <a:lnTo>
                    <a:pt x="41" y="111"/>
                  </a:lnTo>
                  <a:lnTo>
                    <a:pt x="23" y="107"/>
                  </a:lnTo>
                  <a:lnTo>
                    <a:pt x="12" y="95"/>
                  </a:lnTo>
                  <a:lnTo>
                    <a:pt x="3" y="78"/>
                  </a:lnTo>
                  <a:lnTo>
                    <a:pt x="0" y="55"/>
                  </a:lnTo>
                  <a:lnTo>
                    <a:pt x="3" y="33"/>
                  </a:lnTo>
                  <a:lnTo>
                    <a:pt x="12" y="15"/>
                  </a:lnTo>
                  <a:lnTo>
                    <a:pt x="23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4" name="Freeform 67"/>
            <p:cNvSpPr>
              <a:spLocks/>
            </p:cNvSpPr>
            <p:nvPr/>
          </p:nvSpPr>
          <p:spPr bwMode="auto">
            <a:xfrm>
              <a:off x="4689" y="2109"/>
              <a:ext cx="117" cy="61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82" y="2"/>
                </a:cxn>
                <a:cxn ang="0">
                  <a:pos x="100" y="9"/>
                </a:cxn>
                <a:cxn ang="0">
                  <a:pos x="112" y="19"/>
                </a:cxn>
                <a:cxn ang="0">
                  <a:pos x="117" y="30"/>
                </a:cxn>
                <a:cxn ang="0">
                  <a:pos x="112" y="42"/>
                </a:cxn>
                <a:cxn ang="0">
                  <a:pos x="100" y="52"/>
                </a:cxn>
                <a:cxn ang="0">
                  <a:pos x="82" y="59"/>
                </a:cxn>
                <a:cxn ang="0">
                  <a:pos x="59" y="61"/>
                </a:cxn>
                <a:cxn ang="0">
                  <a:pos x="35" y="59"/>
                </a:cxn>
                <a:cxn ang="0">
                  <a:pos x="18" y="52"/>
                </a:cxn>
                <a:cxn ang="0">
                  <a:pos x="6" y="42"/>
                </a:cxn>
                <a:cxn ang="0">
                  <a:pos x="0" y="30"/>
                </a:cxn>
                <a:cxn ang="0">
                  <a:pos x="6" y="19"/>
                </a:cxn>
                <a:cxn ang="0">
                  <a:pos x="18" y="9"/>
                </a:cxn>
                <a:cxn ang="0">
                  <a:pos x="35" y="2"/>
                </a:cxn>
                <a:cxn ang="0">
                  <a:pos x="59" y="0"/>
                </a:cxn>
              </a:cxnLst>
              <a:rect l="0" t="0" r="r" b="b"/>
              <a:pathLst>
                <a:path w="117" h="61">
                  <a:moveTo>
                    <a:pt x="59" y="0"/>
                  </a:moveTo>
                  <a:lnTo>
                    <a:pt x="82" y="2"/>
                  </a:lnTo>
                  <a:lnTo>
                    <a:pt x="100" y="9"/>
                  </a:lnTo>
                  <a:lnTo>
                    <a:pt x="112" y="19"/>
                  </a:lnTo>
                  <a:lnTo>
                    <a:pt x="117" y="30"/>
                  </a:lnTo>
                  <a:lnTo>
                    <a:pt x="112" y="42"/>
                  </a:lnTo>
                  <a:lnTo>
                    <a:pt x="100" y="52"/>
                  </a:lnTo>
                  <a:lnTo>
                    <a:pt x="82" y="59"/>
                  </a:lnTo>
                  <a:lnTo>
                    <a:pt x="59" y="61"/>
                  </a:lnTo>
                  <a:lnTo>
                    <a:pt x="35" y="59"/>
                  </a:lnTo>
                  <a:lnTo>
                    <a:pt x="18" y="52"/>
                  </a:lnTo>
                  <a:lnTo>
                    <a:pt x="6" y="42"/>
                  </a:lnTo>
                  <a:lnTo>
                    <a:pt x="0" y="30"/>
                  </a:lnTo>
                  <a:lnTo>
                    <a:pt x="6" y="19"/>
                  </a:lnTo>
                  <a:lnTo>
                    <a:pt x="18" y="9"/>
                  </a:lnTo>
                  <a:lnTo>
                    <a:pt x="35" y="2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5" name="Freeform 68"/>
            <p:cNvSpPr>
              <a:spLocks/>
            </p:cNvSpPr>
            <p:nvPr/>
          </p:nvSpPr>
          <p:spPr bwMode="auto">
            <a:xfrm>
              <a:off x="5372" y="3099"/>
              <a:ext cx="155" cy="99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08" y="4"/>
                </a:cxn>
                <a:cxn ang="0">
                  <a:pos x="134" y="16"/>
                </a:cxn>
                <a:cxn ang="0">
                  <a:pos x="149" y="31"/>
                </a:cxn>
                <a:cxn ang="0">
                  <a:pos x="155" y="50"/>
                </a:cxn>
                <a:cxn ang="0">
                  <a:pos x="149" y="69"/>
                </a:cxn>
                <a:cxn ang="0">
                  <a:pos x="134" y="85"/>
                </a:cxn>
                <a:cxn ang="0">
                  <a:pos x="108" y="95"/>
                </a:cxn>
                <a:cxn ang="0">
                  <a:pos x="76" y="99"/>
                </a:cxn>
                <a:cxn ang="0">
                  <a:pos x="46" y="95"/>
                </a:cxn>
                <a:cxn ang="0">
                  <a:pos x="20" y="85"/>
                </a:cxn>
                <a:cxn ang="0">
                  <a:pos x="5" y="69"/>
                </a:cxn>
                <a:cxn ang="0">
                  <a:pos x="0" y="50"/>
                </a:cxn>
                <a:cxn ang="0">
                  <a:pos x="5" y="31"/>
                </a:cxn>
                <a:cxn ang="0">
                  <a:pos x="20" y="16"/>
                </a:cxn>
                <a:cxn ang="0">
                  <a:pos x="46" y="4"/>
                </a:cxn>
                <a:cxn ang="0">
                  <a:pos x="76" y="0"/>
                </a:cxn>
              </a:cxnLst>
              <a:rect l="0" t="0" r="r" b="b"/>
              <a:pathLst>
                <a:path w="155" h="99">
                  <a:moveTo>
                    <a:pt x="76" y="0"/>
                  </a:moveTo>
                  <a:lnTo>
                    <a:pt x="108" y="4"/>
                  </a:lnTo>
                  <a:lnTo>
                    <a:pt x="134" y="16"/>
                  </a:lnTo>
                  <a:lnTo>
                    <a:pt x="149" y="31"/>
                  </a:lnTo>
                  <a:lnTo>
                    <a:pt x="155" y="50"/>
                  </a:lnTo>
                  <a:lnTo>
                    <a:pt x="149" y="69"/>
                  </a:lnTo>
                  <a:lnTo>
                    <a:pt x="134" y="85"/>
                  </a:lnTo>
                  <a:lnTo>
                    <a:pt x="108" y="95"/>
                  </a:lnTo>
                  <a:lnTo>
                    <a:pt x="76" y="99"/>
                  </a:lnTo>
                  <a:lnTo>
                    <a:pt x="46" y="95"/>
                  </a:lnTo>
                  <a:lnTo>
                    <a:pt x="20" y="85"/>
                  </a:lnTo>
                  <a:lnTo>
                    <a:pt x="5" y="69"/>
                  </a:lnTo>
                  <a:lnTo>
                    <a:pt x="0" y="50"/>
                  </a:lnTo>
                  <a:lnTo>
                    <a:pt x="5" y="31"/>
                  </a:lnTo>
                  <a:lnTo>
                    <a:pt x="20" y="16"/>
                  </a:lnTo>
                  <a:lnTo>
                    <a:pt x="46" y="4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6" name="Freeform 69"/>
            <p:cNvSpPr>
              <a:spLocks/>
            </p:cNvSpPr>
            <p:nvPr/>
          </p:nvSpPr>
          <p:spPr bwMode="auto">
            <a:xfrm>
              <a:off x="5003" y="995"/>
              <a:ext cx="79" cy="6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5" y="1"/>
                </a:cxn>
                <a:cxn ang="0">
                  <a:pos x="67" y="8"/>
                </a:cxn>
                <a:cxn ang="0">
                  <a:pos x="76" y="19"/>
                </a:cxn>
                <a:cxn ang="0">
                  <a:pos x="79" y="29"/>
                </a:cxn>
                <a:cxn ang="0">
                  <a:pos x="76" y="41"/>
                </a:cxn>
                <a:cxn ang="0">
                  <a:pos x="67" y="52"/>
                </a:cxn>
                <a:cxn ang="0">
                  <a:pos x="55" y="59"/>
                </a:cxn>
                <a:cxn ang="0">
                  <a:pos x="41" y="60"/>
                </a:cxn>
                <a:cxn ang="0">
                  <a:pos x="26" y="59"/>
                </a:cxn>
                <a:cxn ang="0">
                  <a:pos x="11" y="52"/>
                </a:cxn>
                <a:cxn ang="0">
                  <a:pos x="3" y="41"/>
                </a:cxn>
                <a:cxn ang="0">
                  <a:pos x="0" y="29"/>
                </a:cxn>
                <a:cxn ang="0">
                  <a:pos x="3" y="19"/>
                </a:cxn>
                <a:cxn ang="0">
                  <a:pos x="11" y="8"/>
                </a:cxn>
                <a:cxn ang="0">
                  <a:pos x="26" y="1"/>
                </a:cxn>
                <a:cxn ang="0">
                  <a:pos x="41" y="0"/>
                </a:cxn>
              </a:cxnLst>
              <a:rect l="0" t="0" r="r" b="b"/>
              <a:pathLst>
                <a:path w="79" h="60">
                  <a:moveTo>
                    <a:pt x="41" y="0"/>
                  </a:moveTo>
                  <a:lnTo>
                    <a:pt x="55" y="1"/>
                  </a:lnTo>
                  <a:lnTo>
                    <a:pt x="67" y="8"/>
                  </a:lnTo>
                  <a:lnTo>
                    <a:pt x="76" y="19"/>
                  </a:lnTo>
                  <a:lnTo>
                    <a:pt x="79" y="29"/>
                  </a:lnTo>
                  <a:lnTo>
                    <a:pt x="76" y="41"/>
                  </a:lnTo>
                  <a:lnTo>
                    <a:pt x="67" y="52"/>
                  </a:lnTo>
                  <a:lnTo>
                    <a:pt x="55" y="59"/>
                  </a:lnTo>
                  <a:lnTo>
                    <a:pt x="41" y="60"/>
                  </a:lnTo>
                  <a:lnTo>
                    <a:pt x="26" y="59"/>
                  </a:lnTo>
                  <a:lnTo>
                    <a:pt x="11" y="52"/>
                  </a:lnTo>
                  <a:lnTo>
                    <a:pt x="3" y="41"/>
                  </a:lnTo>
                  <a:lnTo>
                    <a:pt x="0" y="29"/>
                  </a:lnTo>
                  <a:lnTo>
                    <a:pt x="3" y="19"/>
                  </a:lnTo>
                  <a:lnTo>
                    <a:pt x="11" y="8"/>
                  </a:lnTo>
                  <a:lnTo>
                    <a:pt x="26" y="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E9E7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7" name="Freeform 70"/>
            <p:cNvSpPr>
              <a:spLocks/>
            </p:cNvSpPr>
            <p:nvPr/>
          </p:nvSpPr>
          <p:spPr bwMode="auto">
            <a:xfrm>
              <a:off x="3884" y="1314"/>
              <a:ext cx="117" cy="71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82" y="3"/>
                </a:cxn>
                <a:cxn ang="0">
                  <a:pos x="100" y="10"/>
                </a:cxn>
                <a:cxn ang="0">
                  <a:pos x="111" y="22"/>
                </a:cxn>
                <a:cxn ang="0">
                  <a:pos x="117" y="36"/>
                </a:cxn>
                <a:cxn ang="0">
                  <a:pos x="111" y="50"/>
                </a:cxn>
                <a:cxn ang="0">
                  <a:pos x="100" y="60"/>
                </a:cxn>
                <a:cxn ang="0">
                  <a:pos x="82" y="67"/>
                </a:cxn>
                <a:cxn ang="0">
                  <a:pos x="59" y="71"/>
                </a:cxn>
                <a:cxn ang="0">
                  <a:pos x="35" y="67"/>
                </a:cxn>
                <a:cxn ang="0">
                  <a:pos x="18" y="60"/>
                </a:cxn>
                <a:cxn ang="0">
                  <a:pos x="6" y="50"/>
                </a:cxn>
                <a:cxn ang="0">
                  <a:pos x="0" y="36"/>
                </a:cxn>
                <a:cxn ang="0">
                  <a:pos x="6" y="22"/>
                </a:cxn>
                <a:cxn ang="0">
                  <a:pos x="18" y="10"/>
                </a:cxn>
                <a:cxn ang="0">
                  <a:pos x="35" y="3"/>
                </a:cxn>
                <a:cxn ang="0">
                  <a:pos x="59" y="0"/>
                </a:cxn>
              </a:cxnLst>
              <a:rect l="0" t="0" r="r" b="b"/>
              <a:pathLst>
                <a:path w="117" h="71">
                  <a:moveTo>
                    <a:pt x="59" y="0"/>
                  </a:moveTo>
                  <a:lnTo>
                    <a:pt x="82" y="3"/>
                  </a:lnTo>
                  <a:lnTo>
                    <a:pt x="100" y="10"/>
                  </a:lnTo>
                  <a:lnTo>
                    <a:pt x="111" y="22"/>
                  </a:lnTo>
                  <a:lnTo>
                    <a:pt x="117" y="36"/>
                  </a:lnTo>
                  <a:lnTo>
                    <a:pt x="111" y="50"/>
                  </a:lnTo>
                  <a:lnTo>
                    <a:pt x="100" y="60"/>
                  </a:lnTo>
                  <a:lnTo>
                    <a:pt x="82" y="67"/>
                  </a:lnTo>
                  <a:lnTo>
                    <a:pt x="59" y="71"/>
                  </a:lnTo>
                  <a:lnTo>
                    <a:pt x="35" y="67"/>
                  </a:lnTo>
                  <a:lnTo>
                    <a:pt x="18" y="60"/>
                  </a:lnTo>
                  <a:lnTo>
                    <a:pt x="6" y="50"/>
                  </a:lnTo>
                  <a:lnTo>
                    <a:pt x="0" y="36"/>
                  </a:lnTo>
                  <a:lnTo>
                    <a:pt x="6" y="22"/>
                  </a:lnTo>
                  <a:lnTo>
                    <a:pt x="18" y="10"/>
                  </a:lnTo>
                  <a:lnTo>
                    <a:pt x="35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5E9E7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8" name="Freeform 71"/>
            <p:cNvSpPr>
              <a:spLocks/>
            </p:cNvSpPr>
            <p:nvPr/>
          </p:nvSpPr>
          <p:spPr bwMode="auto">
            <a:xfrm>
              <a:off x="5395" y="1116"/>
              <a:ext cx="120" cy="111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85" y="3"/>
                </a:cxn>
                <a:cxn ang="0">
                  <a:pos x="103" y="16"/>
                </a:cxn>
                <a:cxn ang="0">
                  <a:pos x="114" y="33"/>
                </a:cxn>
                <a:cxn ang="0">
                  <a:pos x="120" y="55"/>
                </a:cxn>
                <a:cxn ang="0">
                  <a:pos x="114" y="78"/>
                </a:cxn>
                <a:cxn ang="0">
                  <a:pos x="103" y="95"/>
                </a:cxn>
                <a:cxn ang="0">
                  <a:pos x="85" y="108"/>
                </a:cxn>
                <a:cxn ang="0">
                  <a:pos x="62" y="111"/>
                </a:cxn>
                <a:cxn ang="0">
                  <a:pos x="38" y="108"/>
                </a:cxn>
                <a:cxn ang="0">
                  <a:pos x="18" y="95"/>
                </a:cxn>
                <a:cxn ang="0">
                  <a:pos x="6" y="78"/>
                </a:cxn>
                <a:cxn ang="0">
                  <a:pos x="0" y="55"/>
                </a:cxn>
                <a:cxn ang="0">
                  <a:pos x="6" y="33"/>
                </a:cxn>
                <a:cxn ang="0">
                  <a:pos x="18" y="16"/>
                </a:cxn>
                <a:cxn ang="0">
                  <a:pos x="38" y="3"/>
                </a:cxn>
                <a:cxn ang="0">
                  <a:pos x="62" y="0"/>
                </a:cxn>
              </a:cxnLst>
              <a:rect l="0" t="0" r="r" b="b"/>
              <a:pathLst>
                <a:path w="120" h="111">
                  <a:moveTo>
                    <a:pt x="62" y="0"/>
                  </a:moveTo>
                  <a:lnTo>
                    <a:pt x="85" y="3"/>
                  </a:lnTo>
                  <a:lnTo>
                    <a:pt x="103" y="16"/>
                  </a:lnTo>
                  <a:lnTo>
                    <a:pt x="114" y="33"/>
                  </a:lnTo>
                  <a:lnTo>
                    <a:pt x="120" y="55"/>
                  </a:lnTo>
                  <a:lnTo>
                    <a:pt x="114" y="78"/>
                  </a:lnTo>
                  <a:lnTo>
                    <a:pt x="103" y="95"/>
                  </a:lnTo>
                  <a:lnTo>
                    <a:pt x="85" y="108"/>
                  </a:lnTo>
                  <a:lnTo>
                    <a:pt x="62" y="111"/>
                  </a:lnTo>
                  <a:lnTo>
                    <a:pt x="38" y="108"/>
                  </a:lnTo>
                  <a:lnTo>
                    <a:pt x="18" y="95"/>
                  </a:lnTo>
                  <a:lnTo>
                    <a:pt x="6" y="78"/>
                  </a:lnTo>
                  <a:lnTo>
                    <a:pt x="0" y="55"/>
                  </a:lnTo>
                  <a:lnTo>
                    <a:pt x="6" y="33"/>
                  </a:lnTo>
                  <a:lnTo>
                    <a:pt x="18" y="16"/>
                  </a:lnTo>
                  <a:lnTo>
                    <a:pt x="38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5E9E7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9" name="Freeform 72"/>
            <p:cNvSpPr>
              <a:spLocks/>
            </p:cNvSpPr>
            <p:nvPr/>
          </p:nvSpPr>
          <p:spPr bwMode="auto">
            <a:xfrm>
              <a:off x="3688" y="1326"/>
              <a:ext cx="38" cy="47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6" y="2"/>
                </a:cxn>
                <a:cxn ang="0">
                  <a:pos x="32" y="7"/>
                </a:cxn>
                <a:cxn ang="0">
                  <a:pos x="35" y="14"/>
                </a:cxn>
                <a:cxn ang="0">
                  <a:pos x="38" y="24"/>
                </a:cxn>
                <a:cxn ang="0">
                  <a:pos x="35" y="33"/>
                </a:cxn>
                <a:cxn ang="0">
                  <a:pos x="32" y="40"/>
                </a:cxn>
                <a:cxn ang="0">
                  <a:pos x="26" y="45"/>
                </a:cxn>
                <a:cxn ang="0">
                  <a:pos x="17" y="47"/>
                </a:cxn>
                <a:cxn ang="0">
                  <a:pos x="12" y="45"/>
                </a:cxn>
                <a:cxn ang="0">
                  <a:pos x="6" y="40"/>
                </a:cxn>
                <a:cxn ang="0">
                  <a:pos x="3" y="33"/>
                </a:cxn>
                <a:cxn ang="0">
                  <a:pos x="0" y="24"/>
                </a:cxn>
                <a:cxn ang="0">
                  <a:pos x="3" y="14"/>
                </a:cxn>
                <a:cxn ang="0">
                  <a:pos x="6" y="7"/>
                </a:cxn>
                <a:cxn ang="0">
                  <a:pos x="12" y="2"/>
                </a:cxn>
                <a:cxn ang="0">
                  <a:pos x="17" y="0"/>
                </a:cxn>
              </a:cxnLst>
              <a:rect l="0" t="0" r="r" b="b"/>
              <a:pathLst>
                <a:path w="38" h="47">
                  <a:moveTo>
                    <a:pt x="17" y="0"/>
                  </a:moveTo>
                  <a:lnTo>
                    <a:pt x="26" y="2"/>
                  </a:lnTo>
                  <a:lnTo>
                    <a:pt x="32" y="7"/>
                  </a:lnTo>
                  <a:lnTo>
                    <a:pt x="35" y="14"/>
                  </a:lnTo>
                  <a:lnTo>
                    <a:pt x="38" y="24"/>
                  </a:lnTo>
                  <a:lnTo>
                    <a:pt x="35" y="33"/>
                  </a:lnTo>
                  <a:lnTo>
                    <a:pt x="32" y="40"/>
                  </a:lnTo>
                  <a:lnTo>
                    <a:pt x="26" y="45"/>
                  </a:lnTo>
                  <a:lnTo>
                    <a:pt x="17" y="47"/>
                  </a:lnTo>
                  <a:lnTo>
                    <a:pt x="12" y="45"/>
                  </a:lnTo>
                  <a:lnTo>
                    <a:pt x="6" y="40"/>
                  </a:lnTo>
                  <a:lnTo>
                    <a:pt x="3" y="33"/>
                  </a:lnTo>
                  <a:lnTo>
                    <a:pt x="0" y="24"/>
                  </a:lnTo>
                  <a:lnTo>
                    <a:pt x="3" y="14"/>
                  </a:lnTo>
                  <a:lnTo>
                    <a:pt x="6" y="7"/>
                  </a:lnTo>
                  <a:lnTo>
                    <a:pt x="12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5E9E7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" name="Freeform 73"/>
            <p:cNvSpPr>
              <a:spLocks/>
            </p:cNvSpPr>
            <p:nvPr/>
          </p:nvSpPr>
          <p:spPr bwMode="auto">
            <a:xfrm>
              <a:off x="1864" y="1373"/>
              <a:ext cx="117" cy="86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82" y="3"/>
                </a:cxn>
                <a:cxn ang="0">
                  <a:pos x="99" y="12"/>
                </a:cxn>
                <a:cxn ang="0">
                  <a:pos x="111" y="27"/>
                </a:cxn>
                <a:cxn ang="0">
                  <a:pos x="117" y="45"/>
                </a:cxn>
                <a:cxn ang="0">
                  <a:pos x="111" y="60"/>
                </a:cxn>
                <a:cxn ang="0">
                  <a:pos x="99" y="74"/>
                </a:cxn>
                <a:cxn ang="0">
                  <a:pos x="82" y="83"/>
                </a:cxn>
                <a:cxn ang="0">
                  <a:pos x="58" y="86"/>
                </a:cxn>
                <a:cxn ang="0">
                  <a:pos x="35" y="83"/>
                </a:cxn>
                <a:cxn ang="0">
                  <a:pos x="17" y="74"/>
                </a:cxn>
                <a:cxn ang="0">
                  <a:pos x="5" y="60"/>
                </a:cxn>
                <a:cxn ang="0">
                  <a:pos x="0" y="45"/>
                </a:cxn>
                <a:cxn ang="0">
                  <a:pos x="5" y="27"/>
                </a:cxn>
                <a:cxn ang="0">
                  <a:pos x="17" y="12"/>
                </a:cxn>
                <a:cxn ang="0">
                  <a:pos x="35" y="3"/>
                </a:cxn>
                <a:cxn ang="0">
                  <a:pos x="58" y="0"/>
                </a:cxn>
              </a:cxnLst>
              <a:rect l="0" t="0" r="r" b="b"/>
              <a:pathLst>
                <a:path w="117" h="86">
                  <a:moveTo>
                    <a:pt x="58" y="0"/>
                  </a:moveTo>
                  <a:lnTo>
                    <a:pt x="82" y="3"/>
                  </a:lnTo>
                  <a:lnTo>
                    <a:pt x="99" y="12"/>
                  </a:lnTo>
                  <a:lnTo>
                    <a:pt x="111" y="27"/>
                  </a:lnTo>
                  <a:lnTo>
                    <a:pt x="117" y="45"/>
                  </a:lnTo>
                  <a:lnTo>
                    <a:pt x="111" y="60"/>
                  </a:lnTo>
                  <a:lnTo>
                    <a:pt x="99" y="74"/>
                  </a:lnTo>
                  <a:lnTo>
                    <a:pt x="82" y="83"/>
                  </a:lnTo>
                  <a:lnTo>
                    <a:pt x="58" y="86"/>
                  </a:lnTo>
                  <a:lnTo>
                    <a:pt x="35" y="83"/>
                  </a:lnTo>
                  <a:lnTo>
                    <a:pt x="17" y="74"/>
                  </a:lnTo>
                  <a:lnTo>
                    <a:pt x="5" y="60"/>
                  </a:lnTo>
                  <a:lnTo>
                    <a:pt x="0" y="45"/>
                  </a:lnTo>
                  <a:lnTo>
                    <a:pt x="5" y="27"/>
                  </a:lnTo>
                  <a:lnTo>
                    <a:pt x="17" y="12"/>
                  </a:lnTo>
                  <a:lnTo>
                    <a:pt x="35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5E9E7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1" name="Freeform 74"/>
            <p:cNvSpPr>
              <a:spLocks/>
            </p:cNvSpPr>
            <p:nvPr/>
          </p:nvSpPr>
          <p:spPr bwMode="auto">
            <a:xfrm>
              <a:off x="2569" y="1350"/>
              <a:ext cx="94" cy="61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65" y="2"/>
                </a:cxn>
                <a:cxn ang="0">
                  <a:pos x="79" y="9"/>
                </a:cxn>
                <a:cxn ang="0">
                  <a:pos x="91" y="17"/>
                </a:cxn>
                <a:cxn ang="0">
                  <a:pos x="94" y="30"/>
                </a:cxn>
                <a:cxn ang="0">
                  <a:pos x="91" y="42"/>
                </a:cxn>
                <a:cxn ang="0">
                  <a:pos x="79" y="52"/>
                </a:cxn>
                <a:cxn ang="0">
                  <a:pos x="65" y="59"/>
                </a:cxn>
                <a:cxn ang="0">
                  <a:pos x="47" y="61"/>
                </a:cxn>
                <a:cxn ang="0">
                  <a:pos x="30" y="59"/>
                </a:cxn>
                <a:cxn ang="0">
                  <a:pos x="15" y="52"/>
                </a:cxn>
                <a:cxn ang="0">
                  <a:pos x="3" y="42"/>
                </a:cxn>
                <a:cxn ang="0">
                  <a:pos x="0" y="30"/>
                </a:cxn>
                <a:cxn ang="0">
                  <a:pos x="3" y="17"/>
                </a:cxn>
                <a:cxn ang="0">
                  <a:pos x="15" y="9"/>
                </a:cxn>
                <a:cxn ang="0">
                  <a:pos x="30" y="2"/>
                </a:cxn>
                <a:cxn ang="0">
                  <a:pos x="47" y="0"/>
                </a:cxn>
              </a:cxnLst>
              <a:rect l="0" t="0" r="r" b="b"/>
              <a:pathLst>
                <a:path w="94" h="61">
                  <a:moveTo>
                    <a:pt x="47" y="0"/>
                  </a:moveTo>
                  <a:lnTo>
                    <a:pt x="65" y="2"/>
                  </a:lnTo>
                  <a:lnTo>
                    <a:pt x="79" y="9"/>
                  </a:lnTo>
                  <a:lnTo>
                    <a:pt x="91" y="17"/>
                  </a:lnTo>
                  <a:lnTo>
                    <a:pt x="94" y="30"/>
                  </a:lnTo>
                  <a:lnTo>
                    <a:pt x="91" y="42"/>
                  </a:lnTo>
                  <a:lnTo>
                    <a:pt x="79" y="52"/>
                  </a:lnTo>
                  <a:lnTo>
                    <a:pt x="65" y="59"/>
                  </a:lnTo>
                  <a:lnTo>
                    <a:pt x="47" y="61"/>
                  </a:lnTo>
                  <a:lnTo>
                    <a:pt x="30" y="59"/>
                  </a:lnTo>
                  <a:lnTo>
                    <a:pt x="15" y="52"/>
                  </a:lnTo>
                  <a:lnTo>
                    <a:pt x="3" y="42"/>
                  </a:lnTo>
                  <a:lnTo>
                    <a:pt x="0" y="30"/>
                  </a:lnTo>
                  <a:lnTo>
                    <a:pt x="3" y="17"/>
                  </a:lnTo>
                  <a:lnTo>
                    <a:pt x="15" y="9"/>
                  </a:lnTo>
                  <a:lnTo>
                    <a:pt x="30" y="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5E9E7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2" name="Freeform 75"/>
            <p:cNvSpPr>
              <a:spLocks/>
            </p:cNvSpPr>
            <p:nvPr/>
          </p:nvSpPr>
          <p:spPr bwMode="auto">
            <a:xfrm>
              <a:off x="2821" y="1326"/>
              <a:ext cx="100" cy="85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7" y="3"/>
                </a:cxn>
                <a:cxn ang="0">
                  <a:pos x="85" y="12"/>
                </a:cxn>
                <a:cxn ang="0">
                  <a:pos x="97" y="26"/>
                </a:cxn>
                <a:cxn ang="0">
                  <a:pos x="100" y="41"/>
                </a:cxn>
                <a:cxn ang="0">
                  <a:pos x="97" y="57"/>
                </a:cxn>
                <a:cxn ang="0">
                  <a:pos x="85" y="71"/>
                </a:cxn>
                <a:cxn ang="0">
                  <a:pos x="67" y="81"/>
                </a:cxn>
                <a:cxn ang="0">
                  <a:pos x="50" y="85"/>
                </a:cxn>
                <a:cxn ang="0">
                  <a:pos x="29" y="81"/>
                </a:cxn>
                <a:cxn ang="0">
                  <a:pos x="15" y="71"/>
                </a:cxn>
                <a:cxn ang="0">
                  <a:pos x="3" y="57"/>
                </a:cxn>
                <a:cxn ang="0">
                  <a:pos x="0" y="41"/>
                </a:cxn>
                <a:cxn ang="0">
                  <a:pos x="3" y="26"/>
                </a:cxn>
                <a:cxn ang="0">
                  <a:pos x="15" y="12"/>
                </a:cxn>
                <a:cxn ang="0">
                  <a:pos x="29" y="3"/>
                </a:cxn>
                <a:cxn ang="0">
                  <a:pos x="50" y="0"/>
                </a:cxn>
              </a:cxnLst>
              <a:rect l="0" t="0" r="r" b="b"/>
              <a:pathLst>
                <a:path w="100" h="85">
                  <a:moveTo>
                    <a:pt x="50" y="0"/>
                  </a:moveTo>
                  <a:lnTo>
                    <a:pt x="67" y="3"/>
                  </a:lnTo>
                  <a:lnTo>
                    <a:pt x="85" y="12"/>
                  </a:lnTo>
                  <a:lnTo>
                    <a:pt x="97" y="26"/>
                  </a:lnTo>
                  <a:lnTo>
                    <a:pt x="100" y="41"/>
                  </a:lnTo>
                  <a:lnTo>
                    <a:pt x="97" y="57"/>
                  </a:lnTo>
                  <a:lnTo>
                    <a:pt x="85" y="71"/>
                  </a:lnTo>
                  <a:lnTo>
                    <a:pt x="67" y="81"/>
                  </a:lnTo>
                  <a:lnTo>
                    <a:pt x="50" y="85"/>
                  </a:lnTo>
                  <a:lnTo>
                    <a:pt x="29" y="81"/>
                  </a:lnTo>
                  <a:lnTo>
                    <a:pt x="15" y="71"/>
                  </a:lnTo>
                  <a:lnTo>
                    <a:pt x="3" y="57"/>
                  </a:lnTo>
                  <a:lnTo>
                    <a:pt x="0" y="41"/>
                  </a:lnTo>
                  <a:lnTo>
                    <a:pt x="3" y="26"/>
                  </a:lnTo>
                  <a:lnTo>
                    <a:pt x="15" y="12"/>
                  </a:lnTo>
                  <a:lnTo>
                    <a:pt x="29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5E9E7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3" name="Freeform 76"/>
            <p:cNvSpPr>
              <a:spLocks/>
            </p:cNvSpPr>
            <p:nvPr/>
          </p:nvSpPr>
          <p:spPr bwMode="auto">
            <a:xfrm>
              <a:off x="3392" y="1338"/>
              <a:ext cx="100" cy="8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67" y="3"/>
                </a:cxn>
                <a:cxn ang="0">
                  <a:pos x="85" y="12"/>
                </a:cxn>
                <a:cxn ang="0">
                  <a:pos x="97" y="26"/>
                </a:cxn>
                <a:cxn ang="0">
                  <a:pos x="100" y="42"/>
                </a:cxn>
                <a:cxn ang="0">
                  <a:pos x="97" y="59"/>
                </a:cxn>
                <a:cxn ang="0">
                  <a:pos x="85" y="73"/>
                </a:cxn>
                <a:cxn ang="0">
                  <a:pos x="67" y="81"/>
                </a:cxn>
                <a:cxn ang="0">
                  <a:pos x="47" y="85"/>
                </a:cxn>
                <a:cxn ang="0">
                  <a:pos x="29" y="81"/>
                </a:cxn>
                <a:cxn ang="0">
                  <a:pos x="15" y="73"/>
                </a:cxn>
                <a:cxn ang="0">
                  <a:pos x="3" y="59"/>
                </a:cxn>
                <a:cxn ang="0">
                  <a:pos x="0" y="42"/>
                </a:cxn>
                <a:cxn ang="0">
                  <a:pos x="3" y="26"/>
                </a:cxn>
                <a:cxn ang="0">
                  <a:pos x="15" y="12"/>
                </a:cxn>
                <a:cxn ang="0">
                  <a:pos x="29" y="3"/>
                </a:cxn>
                <a:cxn ang="0">
                  <a:pos x="47" y="0"/>
                </a:cxn>
              </a:cxnLst>
              <a:rect l="0" t="0" r="r" b="b"/>
              <a:pathLst>
                <a:path w="100" h="85">
                  <a:moveTo>
                    <a:pt x="47" y="0"/>
                  </a:moveTo>
                  <a:lnTo>
                    <a:pt x="67" y="3"/>
                  </a:lnTo>
                  <a:lnTo>
                    <a:pt x="85" y="12"/>
                  </a:lnTo>
                  <a:lnTo>
                    <a:pt x="97" y="26"/>
                  </a:lnTo>
                  <a:lnTo>
                    <a:pt x="100" y="42"/>
                  </a:lnTo>
                  <a:lnTo>
                    <a:pt x="97" y="59"/>
                  </a:lnTo>
                  <a:lnTo>
                    <a:pt x="85" y="73"/>
                  </a:lnTo>
                  <a:lnTo>
                    <a:pt x="67" y="81"/>
                  </a:lnTo>
                  <a:lnTo>
                    <a:pt x="47" y="85"/>
                  </a:lnTo>
                  <a:lnTo>
                    <a:pt x="29" y="81"/>
                  </a:lnTo>
                  <a:lnTo>
                    <a:pt x="15" y="73"/>
                  </a:lnTo>
                  <a:lnTo>
                    <a:pt x="3" y="59"/>
                  </a:lnTo>
                  <a:lnTo>
                    <a:pt x="0" y="42"/>
                  </a:lnTo>
                  <a:lnTo>
                    <a:pt x="3" y="26"/>
                  </a:lnTo>
                  <a:lnTo>
                    <a:pt x="15" y="12"/>
                  </a:lnTo>
                  <a:lnTo>
                    <a:pt x="29" y="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5E9E7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4" name="Freeform 77"/>
            <p:cNvSpPr>
              <a:spLocks/>
            </p:cNvSpPr>
            <p:nvPr/>
          </p:nvSpPr>
          <p:spPr bwMode="auto">
            <a:xfrm>
              <a:off x="51" y="3505"/>
              <a:ext cx="3865" cy="248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3865" y="0"/>
                </a:cxn>
                <a:cxn ang="0">
                  <a:pos x="3775" y="111"/>
                </a:cxn>
                <a:cxn ang="0">
                  <a:pos x="1086" y="190"/>
                </a:cxn>
                <a:cxn ang="0">
                  <a:pos x="0" y="248"/>
                </a:cxn>
                <a:cxn ang="0">
                  <a:pos x="0" y="47"/>
                </a:cxn>
              </a:cxnLst>
              <a:rect l="0" t="0" r="r" b="b"/>
              <a:pathLst>
                <a:path w="3865" h="248">
                  <a:moveTo>
                    <a:pt x="0" y="47"/>
                  </a:moveTo>
                  <a:lnTo>
                    <a:pt x="3865" y="0"/>
                  </a:lnTo>
                  <a:lnTo>
                    <a:pt x="3775" y="111"/>
                  </a:lnTo>
                  <a:lnTo>
                    <a:pt x="1086" y="190"/>
                  </a:lnTo>
                  <a:lnTo>
                    <a:pt x="0" y="248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87C1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5" name="Freeform 78"/>
            <p:cNvSpPr>
              <a:spLocks/>
            </p:cNvSpPr>
            <p:nvPr/>
          </p:nvSpPr>
          <p:spPr bwMode="auto">
            <a:xfrm>
              <a:off x="51" y="3484"/>
              <a:ext cx="5693" cy="338"/>
            </a:xfrm>
            <a:custGeom>
              <a:avLst/>
              <a:gdLst/>
              <a:ahLst/>
              <a:cxnLst>
                <a:cxn ang="0">
                  <a:pos x="0" y="172"/>
                </a:cxn>
                <a:cxn ang="0">
                  <a:pos x="1965" y="184"/>
                </a:cxn>
                <a:cxn ang="0">
                  <a:pos x="2741" y="114"/>
                </a:cxn>
                <a:cxn ang="0">
                  <a:pos x="3502" y="0"/>
                </a:cxn>
                <a:cxn ang="0">
                  <a:pos x="4158" y="38"/>
                </a:cxn>
                <a:cxn ang="0">
                  <a:pos x="5693" y="38"/>
                </a:cxn>
                <a:cxn ang="0">
                  <a:pos x="5693" y="335"/>
                </a:cxn>
                <a:cxn ang="0">
                  <a:pos x="0" y="338"/>
                </a:cxn>
                <a:cxn ang="0">
                  <a:pos x="0" y="172"/>
                </a:cxn>
              </a:cxnLst>
              <a:rect l="0" t="0" r="r" b="b"/>
              <a:pathLst>
                <a:path w="5693" h="338">
                  <a:moveTo>
                    <a:pt x="0" y="172"/>
                  </a:moveTo>
                  <a:lnTo>
                    <a:pt x="1965" y="184"/>
                  </a:lnTo>
                  <a:lnTo>
                    <a:pt x="2741" y="114"/>
                  </a:lnTo>
                  <a:lnTo>
                    <a:pt x="3502" y="0"/>
                  </a:lnTo>
                  <a:lnTo>
                    <a:pt x="4158" y="38"/>
                  </a:lnTo>
                  <a:lnTo>
                    <a:pt x="5693" y="38"/>
                  </a:lnTo>
                  <a:lnTo>
                    <a:pt x="5693" y="335"/>
                  </a:lnTo>
                  <a:lnTo>
                    <a:pt x="0" y="338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0066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46" name="Group 79"/>
          <p:cNvGrpSpPr>
            <a:grpSpLocks noChangeAspect="1"/>
          </p:cNvGrpSpPr>
          <p:nvPr/>
        </p:nvGrpSpPr>
        <p:grpSpPr bwMode="auto">
          <a:xfrm>
            <a:off x="519145" y="4537099"/>
            <a:ext cx="685800" cy="450850"/>
            <a:chOff x="2022" y="2252"/>
            <a:chExt cx="1140" cy="751"/>
          </a:xfrm>
        </p:grpSpPr>
        <p:sp>
          <p:nvSpPr>
            <p:cNvPr id="447" name="AutoShape 80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8" name="Freeform 81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9" name="Rectangle 82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" name="Freeform 83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" name="Freeform 84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" name="Freeform 85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3" name="Freeform 86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4" name="Freeform 87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5" name="Freeform 88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6" name="Freeform 89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7" name="Freeform 90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8" name="Freeform 91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9" name="Tree"/>
          <p:cNvSpPr>
            <a:spLocks noEditPoints="1" noChangeArrowheads="1"/>
          </p:cNvSpPr>
          <p:nvPr/>
        </p:nvSpPr>
        <p:spPr bwMode="auto">
          <a:xfrm>
            <a:off x="8393145" y="4316437"/>
            <a:ext cx="600075" cy="685800"/>
          </a:xfrm>
          <a:custGeom>
            <a:avLst/>
            <a:gdLst>
              <a:gd name="G0" fmla="+- 0 0 0"/>
              <a:gd name="G1" fmla="*/ 18450 1 3"/>
              <a:gd name="G2" fmla="*/ 18450 2 3"/>
              <a:gd name="G3" fmla="+- 18450 0 0"/>
              <a:gd name="T0" fmla="*/ 10800 w 21600"/>
              <a:gd name="T1" fmla="*/ 0 h 21600"/>
              <a:gd name="T2" fmla="*/ 6171 w 21600"/>
              <a:gd name="T3" fmla="*/ 6150 h 21600"/>
              <a:gd name="T4" fmla="*/ 3086 w 21600"/>
              <a:gd name="T5" fmla="*/ 12300 h 21600"/>
              <a:gd name="T6" fmla="*/ 0 w 21600"/>
              <a:gd name="T7" fmla="*/ 18450 h 21600"/>
              <a:gd name="T8" fmla="*/ 15429 w 21600"/>
              <a:gd name="T9" fmla="*/ 6150 h 21600"/>
              <a:gd name="T10" fmla="*/ 18514 w 21600"/>
              <a:gd name="T11" fmla="*/ 12300 h 21600"/>
              <a:gd name="T12" fmla="*/ 21600 w 21600"/>
              <a:gd name="T13" fmla="*/ 1845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450"/>
                </a:moveTo>
                <a:lnTo>
                  <a:pt x="9257" y="1845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450"/>
                </a:lnTo>
                <a:lnTo>
                  <a:pt x="21600" y="18450"/>
                </a:lnTo>
                <a:lnTo>
                  <a:pt x="12343" y="12300"/>
                </a:lnTo>
                <a:lnTo>
                  <a:pt x="18514" y="12300"/>
                </a:lnTo>
                <a:lnTo>
                  <a:pt x="12343" y="6150"/>
                </a:lnTo>
                <a:lnTo>
                  <a:pt x="15429" y="6150"/>
                </a:lnTo>
                <a:lnTo>
                  <a:pt x="10800" y="0"/>
                </a:lnTo>
                <a:lnTo>
                  <a:pt x="6171" y="6150"/>
                </a:lnTo>
                <a:lnTo>
                  <a:pt x="9257" y="6150"/>
                </a:lnTo>
                <a:lnTo>
                  <a:pt x="3086" y="12300"/>
                </a:lnTo>
                <a:lnTo>
                  <a:pt x="9257" y="123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460" name="Group 93"/>
          <p:cNvGrpSpPr>
            <a:grpSpLocks/>
          </p:cNvGrpSpPr>
          <p:nvPr/>
        </p:nvGrpSpPr>
        <p:grpSpPr bwMode="auto">
          <a:xfrm>
            <a:off x="733457" y="3046437"/>
            <a:ext cx="598488" cy="796925"/>
            <a:chOff x="3029" y="3936"/>
            <a:chExt cx="1157" cy="1884"/>
          </a:xfrm>
        </p:grpSpPr>
        <p:sp>
          <p:nvSpPr>
            <p:cNvPr id="461" name="Freeform 94"/>
            <p:cNvSpPr>
              <a:spLocks/>
            </p:cNvSpPr>
            <p:nvPr/>
          </p:nvSpPr>
          <p:spPr bwMode="auto">
            <a:xfrm>
              <a:off x="3867" y="4281"/>
              <a:ext cx="58" cy="7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1" y="3"/>
                </a:cxn>
                <a:cxn ang="0">
                  <a:pos x="49" y="10"/>
                </a:cxn>
                <a:cxn ang="0">
                  <a:pos x="55" y="23"/>
                </a:cxn>
                <a:cxn ang="0">
                  <a:pos x="58" y="38"/>
                </a:cxn>
                <a:cxn ang="0">
                  <a:pos x="55" y="52"/>
                </a:cxn>
                <a:cxn ang="0">
                  <a:pos x="49" y="62"/>
                </a:cxn>
                <a:cxn ang="0">
                  <a:pos x="41" y="69"/>
                </a:cxn>
                <a:cxn ang="0">
                  <a:pos x="32" y="73"/>
                </a:cxn>
                <a:cxn ang="0">
                  <a:pos x="20" y="69"/>
                </a:cxn>
                <a:cxn ang="0">
                  <a:pos x="8" y="62"/>
                </a:cxn>
                <a:cxn ang="0">
                  <a:pos x="3" y="52"/>
                </a:cxn>
                <a:cxn ang="0">
                  <a:pos x="0" y="38"/>
                </a:cxn>
                <a:cxn ang="0">
                  <a:pos x="3" y="23"/>
                </a:cxn>
                <a:cxn ang="0">
                  <a:pos x="8" y="10"/>
                </a:cxn>
                <a:cxn ang="0">
                  <a:pos x="20" y="3"/>
                </a:cxn>
                <a:cxn ang="0">
                  <a:pos x="32" y="0"/>
                </a:cxn>
              </a:cxnLst>
              <a:rect l="0" t="0" r="r" b="b"/>
              <a:pathLst>
                <a:path w="58" h="73">
                  <a:moveTo>
                    <a:pt x="32" y="0"/>
                  </a:moveTo>
                  <a:lnTo>
                    <a:pt x="41" y="3"/>
                  </a:lnTo>
                  <a:lnTo>
                    <a:pt x="49" y="10"/>
                  </a:lnTo>
                  <a:lnTo>
                    <a:pt x="55" y="23"/>
                  </a:lnTo>
                  <a:lnTo>
                    <a:pt x="58" y="38"/>
                  </a:lnTo>
                  <a:lnTo>
                    <a:pt x="55" y="52"/>
                  </a:lnTo>
                  <a:lnTo>
                    <a:pt x="49" y="62"/>
                  </a:lnTo>
                  <a:lnTo>
                    <a:pt x="41" y="69"/>
                  </a:lnTo>
                  <a:lnTo>
                    <a:pt x="32" y="73"/>
                  </a:lnTo>
                  <a:lnTo>
                    <a:pt x="20" y="69"/>
                  </a:lnTo>
                  <a:lnTo>
                    <a:pt x="8" y="62"/>
                  </a:lnTo>
                  <a:lnTo>
                    <a:pt x="3" y="52"/>
                  </a:lnTo>
                  <a:lnTo>
                    <a:pt x="0" y="38"/>
                  </a:lnTo>
                  <a:lnTo>
                    <a:pt x="3" y="23"/>
                  </a:lnTo>
                  <a:lnTo>
                    <a:pt x="8" y="10"/>
                  </a:lnTo>
                  <a:lnTo>
                    <a:pt x="2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2" name="Freeform 95"/>
            <p:cNvSpPr>
              <a:spLocks/>
            </p:cNvSpPr>
            <p:nvPr/>
          </p:nvSpPr>
          <p:spPr bwMode="auto">
            <a:xfrm>
              <a:off x="3190" y="4080"/>
              <a:ext cx="715" cy="1740"/>
            </a:xfrm>
            <a:custGeom>
              <a:avLst/>
              <a:gdLst/>
              <a:ahLst/>
              <a:cxnLst>
                <a:cxn ang="0">
                  <a:pos x="258" y="1538"/>
                </a:cxn>
                <a:cxn ang="0">
                  <a:pos x="243" y="978"/>
                </a:cxn>
                <a:cxn ang="0">
                  <a:pos x="114" y="986"/>
                </a:cxn>
                <a:cxn ang="0">
                  <a:pos x="328" y="804"/>
                </a:cxn>
                <a:cxn ang="0">
                  <a:pos x="314" y="754"/>
                </a:cxn>
                <a:cxn ang="0">
                  <a:pos x="287" y="572"/>
                </a:cxn>
                <a:cxn ang="0">
                  <a:pos x="158" y="688"/>
                </a:cxn>
                <a:cxn ang="0">
                  <a:pos x="114" y="667"/>
                </a:cxn>
                <a:cxn ang="0">
                  <a:pos x="100" y="629"/>
                </a:cxn>
                <a:cxn ang="0">
                  <a:pos x="299" y="532"/>
                </a:cxn>
                <a:cxn ang="0">
                  <a:pos x="258" y="397"/>
                </a:cxn>
                <a:cxn ang="0">
                  <a:pos x="243" y="369"/>
                </a:cxn>
                <a:cxn ang="0">
                  <a:pos x="343" y="234"/>
                </a:cxn>
                <a:cxn ang="0">
                  <a:pos x="173" y="165"/>
                </a:cxn>
                <a:cxn ang="0">
                  <a:pos x="343" y="78"/>
                </a:cxn>
                <a:cxn ang="0">
                  <a:pos x="419" y="19"/>
                </a:cxn>
                <a:cxn ang="0">
                  <a:pos x="401" y="319"/>
                </a:cxn>
                <a:cxn ang="0">
                  <a:pos x="554" y="281"/>
                </a:cxn>
                <a:cxn ang="0">
                  <a:pos x="542" y="310"/>
                </a:cxn>
                <a:cxn ang="0">
                  <a:pos x="586" y="350"/>
                </a:cxn>
                <a:cxn ang="0">
                  <a:pos x="401" y="359"/>
                </a:cxn>
                <a:cxn ang="0">
                  <a:pos x="387" y="562"/>
                </a:cxn>
                <a:cxn ang="0">
                  <a:pos x="387" y="764"/>
                </a:cxn>
                <a:cxn ang="0">
                  <a:pos x="601" y="832"/>
                </a:cxn>
                <a:cxn ang="0">
                  <a:pos x="601" y="881"/>
                </a:cxn>
                <a:cxn ang="0">
                  <a:pos x="401" y="804"/>
                </a:cxn>
                <a:cxn ang="0">
                  <a:pos x="357" y="1056"/>
                </a:cxn>
                <a:cxn ang="0">
                  <a:pos x="457" y="1191"/>
                </a:cxn>
                <a:cxn ang="0">
                  <a:pos x="630" y="1307"/>
                </a:cxn>
                <a:cxn ang="0">
                  <a:pos x="630" y="1354"/>
                </a:cxn>
                <a:cxn ang="0">
                  <a:pos x="442" y="1219"/>
                </a:cxn>
                <a:cxn ang="0">
                  <a:pos x="357" y="1375"/>
                </a:cxn>
                <a:cxn ang="0">
                  <a:pos x="214" y="1740"/>
                </a:cxn>
              </a:cxnLst>
              <a:rect l="0" t="0" r="r" b="b"/>
              <a:pathLst>
                <a:path w="715" h="1740">
                  <a:moveTo>
                    <a:pt x="214" y="1740"/>
                  </a:moveTo>
                  <a:lnTo>
                    <a:pt x="258" y="1538"/>
                  </a:lnTo>
                  <a:lnTo>
                    <a:pt x="299" y="1024"/>
                  </a:lnTo>
                  <a:lnTo>
                    <a:pt x="243" y="978"/>
                  </a:lnTo>
                  <a:lnTo>
                    <a:pt x="15" y="1064"/>
                  </a:lnTo>
                  <a:lnTo>
                    <a:pt x="114" y="986"/>
                  </a:lnTo>
                  <a:lnTo>
                    <a:pt x="322" y="915"/>
                  </a:lnTo>
                  <a:lnTo>
                    <a:pt x="328" y="804"/>
                  </a:lnTo>
                  <a:lnTo>
                    <a:pt x="173" y="792"/>
                  </a:lnTo>
                  <a:lnTo>
                    <a:pt x="314" y="754"/>
                  </a:lnTo>
                  <a:lnTo>
                    <a:pt x="328" y="640"/>
                  </a:lnTo>
                  <a:lnTo>
                    <a:pt x="287" y="572"/>
                  </a:lnTo>
                  <a:lnTo>
                    <a:pt x="188" y="629"/>
                  </a:lnTo>
                  <a:lnTo>
                    <a:pt x="158" y="688"/>
                  </a:lnTo>
                  <a:lnTo>
                    <a:pt x="15" y="773"/>
                  </a:lnTo>
                  <a:lnTo>
                    <a:pt x="114" y="667"/>
                  </a:lnTo>
                  <a:lnTo>
                    <a:pt x="0" y="698"/>
                  </a:lnTo>
                  <a:lnTo>
                    <a:pt x="100" y="629"/>
                  </a:lnTo>
                  <a:lnTo>
                    <a:pt x="173" y="572"/>
                  </a:lnTo>
                  <a:lnTo>
                    <a:pt x="299" y="532"/>
                  </a:lnTo>
                  <a:lnTo>
                    <a:pt x="372" y="426"/>
                  </a:lnTo>
                  <a:lnTo>
                    <a:pt x="258" y="397"/>
                  </a:lnTo>
                  <a:lnTo>
                    <a:pt x="158" y="407"/>
                  </a:lnTo>
                  <a:lnTo>
                    <a:pt x="243" y="369"/>
                  </a:lnTo>
                  <a:lnTo>
                    <a:pt x="357" y="359"/>
                  </a:lnTo>
                  <a:lnTo>
                    <a:pt x="343" y="234"/>
                  </a:lnTo>
                  <a:lnTo>
                    <a:pt x="273" y="194"/>
                  </a:lnTo>
                  <a:lnTo>
                    <a:pt x="173" y="165"/>
                  </a:lnTo>
                  <a:lnTo>
                    <a:pt x="325" y="182"/>
                  </a:lnTo>
                  <a:lnTo>
                    <a:pt x="343" y="78"/>
                  </a:lnTo>
                  <a:lnTo>
                    <a:pt x="343" y="0"/>
                  </a:lnTo>
                  <a:lnTo>
                    <a:pt x="419" y="19"/>
                  </a:lnTo>
                  <a:lnTo>
                    <a:pt x="372" y="184"/>
                  </a:lnTo>
                  <a:lnTo>
                    <a:pt x="401" y="319"/>
                  </a:lnTo>
                  <a:lnTo>
                    <a:pt x="472" y="281"/>
                  </a:lnTo>
                  <a:lnTo>
                    <a:pt x="554" y="281"/>
                  </a:lnTo>
                  <a:lnTo>
                    <a:pt x="642" y="253"/>
                  </a:lnTo>
                  <a:lnTo>
                    <a:pt x="542" y="310"/>
                  </a:lnTo>
                  <a:lnTo>
                    <a:pt x="671" y="338"/>
                  </a:lnTo>
                  <a:lnTo>
                    <a:pt x="586" y="350"/>
                  </a:lnTo>
                  <a:lnTo>
                    <a:pt x="472" y="338"/>
                  </a:lnTo>
                  <a:lnTo>
                    <a:pt x="401" y="359"/>
                  </a:lnTo>
                  <a:lnTo>
                    <a:pt x="428" y="454"/>
                  </a:lnTo>
                  <a:lnTo>
                    <a:pt x="387" y="562"/>
                  </a:lnTo>
                  <a:lnTo>
                    <a:pt x="387" y="667"/>
                  </a:lnTo>
                  <a:lnTo>
                    <a:pt x="387" y="764"/>
                  </a:lnTo>
                  <a:lnTo>
                    <a:pt x="486" y="764"/>
                  </a:lnTo>
                  <a:lnTo>
                    <a:pt x="601" y="832"/>
                  </a:lnTo>
                  <a:lnTo>
                    <a:pt x="685" y="861"/>
                  </a:lnTo>
                  <a:lnTo>
                    <a:pt x="601" y="881"/>
                  </a:lnTo>
                  <a:lnTo>
                    <a:pt x="516" y="823"/>
                  </a:lnTo>
                  <a:lnTo>
                    <a:pt x="401" y="804"/>
                  </a:lnTo>
                  <a:lnTo>
                    <a:pt x="401" y="920"/>
                  </a:lnTo>
                  <a:lnTo>
                    <a:pt x="357" y="1056"/>
                  </a:lnTo>
                  <a:lnTo>
                    <a:pt x="372" y="1172"/>
                  </a:lnTo>
                  <a:lnTo>
                    <a:pt x="457" y="1191"/>
                  </a:lnTo>
                  <a:lnTo>
                    <a:pt x="527" y="1219"/>
                  </a:lnTo>
                  <a:lnTo>
                    <a:pt x="630" y="1307"/>
                  </a:lnTo>
                  <a:lnTo>
                    <a:pt x="715" y="1307"/>
                  </a:lnTo>
                  <a:lnTo>
                    <a:pt x="630" y="1354"/>
                  </a:lnTo>
                  <a:lnTo>
                    <a:pt x="542" y="1277"/>
                  </a:lnTo>
                  <a:lnTo>
                    <a:pt x="442" y="1219"/>
                  </a:lnTo>
                  <a:lnTo>
                    <a:pt x="357" y="1238"/>
                  </a:lnTo>
                  <a:lnTo>
                    <a:pt x="357" y="1375"/>
                  </a:lnTo>
                  <a:lnTo>
                    <a:pt x="328" y="1732"/>
                  </a:lnTo>
                  <a:lnTo>
                    <a:pt x="214" y="1740"/>
                  </a:lnTo>
                  <a:close/>
                </a:path>
              </a:pathLst>
            </a:custGeom>
            <a:solidFill>
              <a:srgbClr val="4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3" name="Freeform 96"/>
            <p:cNvSpPr>
              <a:spLocks/>
            </p:cNvSpPr>
            <p:nvPr/>
          </p:nvSpPr>
          <p:spPr bwMode="auto">
            <a:xfrm>
              <a:off x="3378" y="3936"/>
              <a:ext cx="603" cy="284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111" y="114"/>
                </a:cxn>
                <a:cxn ang="0">
                  <a:pos x="111" y="83"/>
                </a:cxn>
                <a:cxn ang="0">
                  <a:pos x="114" y="57"/>
                </a:cxn>
                <a:cxn ang="0">
                  <a:pos x="123" y="38"/>
                </a:cxn>
                <a:cxn ang="0">
                  <a:pos x="134" y="23"/>
                </a:cxn>
                <a:cxn ang="0">
                  <a:pos x="155" y="12"/>
                </a:cxn>
                <a:cxn ang="0">
                  <a:pos x="181" y="5"/>
                </a:cxn>
                <a:cxn ang="0">
                  <a:pos x="219" y="2"/>
                </a:cxn>
                <a:cxn ang="0">
                  <a:pos x="269" y="0"/>
                </a:cxn>
                <a:cxn ang="0">
                  <a:pos x="307" y="26"/>
                </a:cxn>
                <a:cxn ang="0">
                  <a:pos x="348" y="23"/>
                </a:cxn>
                <a:cxn ang="0">
                  <a:pos x="377" y="24"/>
                </a:cxn>
                <a:cxn ang="0">
                  <a:pos x="404" y="31"/>
                </a:cxn>
                <a:cxn ang="0">
                  <a:pos x="418" y="43"/>
                </a:cxn>
                <a:cxn ang="0">
                  <a:pos x="430" y="59"/>
                </a:cxn>
                <a:cxn ang="0">
                  <a:pos x="439" y="78"/>
                </a:cxn>
                <a:cxn ang="0">
                  <a:pos x="442" y="99"/>
                </a:cxn>
                <a:cxn ang="0">
                  <a:pos x="442" y="125"/>
                </a:cxn>
                <a:cxn ang="0">
                  <a:pos x="512" y="127"/>
                </a:cxn>
                <a:cxn ang="0">
                  <a:pos x="559" y="130"/>
                </a:cxn>
                <a:cxn ang="0">
                  <a:pos x="588" y="139"/>
                </a:cxn>
                <a:cxn ang="0">
                  <a:pos x="603" y="153"/>
                </a:cxn>
                <a:cxn ang="0">
                  <a:pos x="600" y="172"/>
                </a:cxn>
                <a:cxn ang="0">
                  <a:pos x="585" y="199"/>
                </a:cxn>
                <a:cxn ang="0">
                  <a:pos x="562" y="238"/>
                </a:cxn>
                <a:cxn ang="0">
                  <a:pos x="533" y="284"/>
                </a:cxn>
                <a:cxn ang="0">
                  <a:pos x="480" y="279"/>
                </a:cxn>
                <a:cxn ang="0">
                  <a:pos x="442" y="272"/>
                </a:cxn>
                <a:cxn ang="0">
                  <a:pos x="413" y="264"/>
                </a:cxn>
                <a:cxn ang="0">
                  <a:pos x="392" y="255"/>
                </a:cxn>
                <a:cxn ang="0">
                  <a:pos x="372" y="246"/>
                </a:cxn>
                <a:cxn ang="0">
                  <a:pos x="348" y="241"/>
                </a:cxn>
                <a:cxn ang="0">
                  <a:pos x="322" y="239"/>
                </a:cxn>
                <a:cxn ang="0">
                  <a:pos x="284" y="241"/>
                </a:cxn>
                <a:cxn ang="0">
                  <a:pos x="246" y="192"/>
                </a:cxn>
                <a:cxn ang="0">
                  <a:pos x="169" y="165"/>
                </a:cxn>
                <a:cxn ang="0">
                  <a:pos x="140" y="212"/>
                </a:cxn>
                <a:cxn ang="0">
                  <a:pos x="105" y="212"/>
                </a:cxn>
                <a:cxn ang="0">
                  <a:pos x="76" y="208"/>
                </a:cxn>
                <a:cxn ang="0">
                  <a:pos x="49" y="203"/>
                </a:cxn>
                <a:cxn ang="0">
                  <a:pos x="32" y="196"/>
                </a:cxn>
                <a:cxn ang="0">
                  <a:pos x="17" y="184"/>
                </a:cxn>
                <a:cxn ang="0">
                  <a:pos x="8" y="170"/>
                </a:cxn>
                <a:cxn ang="0">
                  <a:pos x="3" y="149"/>
                </a:cxn>
                <a:cxn ang="0">
                  <a:pos x="0" y="125"/>
                </a:cxn>
              </a:cxnLst>
              <a:rect l="0" t="0" r="r" b="b"/>
              <a:pathLst>
                <a:path w="603" h="284">
                  <a:moveTo>
                    <a:pt x="0" y="125"/>
                  </a:moveTo>
                  <a:lnTo>
                    <a:pt x="111" y="114"/>
                  </a:lnTo>
                  <a:lnTo>
                    <a:pt x="111" y="83"/>
                  </a:lnTo>
                  <a:lnTo>
                    <a:pt x="114" y="57"/>
                  </a:lnTo>
                  <a:lnTo>
                    <a:pt x="123" y="38"/>
                  </a:lnTo>
                  <a:lnTo>
                    <a:pt x="134" y="23"/>
                  </a:lnTo>
                  <a:lnTo>
                    <a:pt x="155" y="12"/>
                  </a:lnTo>
                  <a:lnTo>
                    <a:pt x="181" y="5"/>
                  </a:lnTo>
                  <a:lnTo>
                    <a:pt x="219" y="2"/>
                  </a:lnTo>
                  <a:lnTo>
                    <a:pt x="269" y="0"/>
                  </a:lnTo>
                  <a:lnTo>
                    <a:pt x="307" y="26"/>
                  </a:lnTo>
                  <a:lnTo>
                    <a:pt x="348" y="23"/>
                  </a:lnTo>
                  <a:lnTo>
                    <a:pt x="377" y="24"/>
                  </a:lnTo>
                  <a:lnTo>
                    <a:pt x="404" y="31"/>
                  </a:lnTo>
                  <a:lnTo>
                    <a:pt x="418" y="43"/>
                  </a:lnTo>
                  <a:lnTo>
                    <a:pt x="430" y="59"/>
                  </a:lnTo>
                  <a:lnTo>
                    <a:pt x="439" y="78"/>
                  </a:lnTo>
                  <a:lnTo>
                    <a:pt x="442" y="99"/>
                  </a:lnTo>
                  <a:lnTo>
                    <a:pt x="442" y="125"/>
                  </a:lnTo>
                  <a:lnTo>
                    <a:pt x="512" y="127"/>
                  </a:lnTo>
                  <a:lnTo>
                    <a:pt x="559" y="130"/>
                  </a:lnTo>
                  <a:lnTo>
                    <a:pt x="588" y="139"/>
                  </a:lnTo>
                  <a:lnTo>
                    <a:pt x="603" y="153"/>
                  </a:lnTo>
                  <a:lnTo>
                    <a:pt x="600" y="172"/>
                  </a:lnTo>
                  <a:lnTo>
                    <a:pt x="585" y="199"/>
                  </a:lnTo>
                  <a:lnTo>
                    <a:pt x="562" y="238"/>
                  </a:lnTo>
                  <a:lnTo>
                    <a:pt x="533" y="284"/>
                  </a:lnTo>
                  <a:lnTo>
                    <a:pt x="480" y="279"/>
                  </a:lnTo>
                  <a:lnTo>
                    <a:pt x="442" y="272"/>
                  </a:lnTo>
                  <a:lnTo>
                    <a:pt x="413" y="264"/>
                  </a:lnTo>
                  <a:lnTo>
                    <a:pt x="392" y="255"/>
                  </a:lnTo>
                  <a:lnTo>
                    <a:pt x="372" y="246"/>
                  </a:lnTo>
                  <a:lnTo>
                    <a:pt x="348" y="241"/>
                  </a:lnTo>
                  <a:lnTo>
                    <a:pt x="322" y="239"/>
                  </a:lnTo>
                  <a:lnTo>
                    <a:pt x="284" y="241"/>
                  </a:lnTo>
                  <a:lnTo>
                    <a:pt x="246" y="192"/>
                  </a:lnTo>
                  <a:lnTo>
                    <a:pt x="169" y="165"/>
                  </a:lnTo>
                  <a:lnTo>
                    <a:pt x="140" y="212"/>
                  </a:lnTo>
                  <a:lnTo>
                    <a:pt x="105" y="212"/>
                  </a:lnTo>
                  <a:lnTo>
                    <a:pt x="76" y="208"/>
                  </a:lnTo>
                  <a:lnTo>
                    <a:pt x="49" y="203"/>
                  </a:lnTo>
                  <a:lnTo>
                    <a:pt x="32" y="196"/>
                  </a:lnTo>
                  <a:lnTo>
                    <a:pt x="17" y="184"/>
                  </a:lnTo>
                  <a:lnTo>
                    <a:pt x="8" y="170"/>
                  </a:lnTo>
                  <a:lnTo>
                    <a:pt x="3" y="14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4" name="Freeform 97"/>
            <p:cNvSpPr>
              <a:spLocks/>
            </p:cNvSpPr>
            <p:nvPr/>
          </p:nvSpPr>
          <p:spPr bwMode="auto">
            <a:xfrm>
              <a:off x="3665" y="4269"/>
              <a:ext cx="430" cy="237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0" y="0"/>
                </a:cxn>
                <a:cxn ang="0">
                  <a:pos x="210" y="14"/>
                </a:cxn>
                <a:cxn ang="0">
                  <a:pos x="269" y="83"/>
                </a:cxn>
                <a:cxn ang="0">
                  <a:pos x="339" y="85"/>
                </a:cxn>
                <a:cxn ang="0">
                  <a:pos x="389" y="92"/>
                </a:cxn>
                <a:cxn ang="0">
                  <a:pos x="418" y="104"/>
                </a:cxn>
                <a:cxn ang="0">
                  <a:pos x="430" y="121"/>
                </a:cxn>
                <a:cxn ang="0">
                  <a:pos x="424" y="142"/>
                </a:cxn>
                <a:cxn ang="0">
                  <a:pos x="404" y="170"/>
                </a:cxn>
                <a:cxn ang="0">
                  <a:pos x="369" y="201"/>
                </a:cxn>
                <a:cxn ang="0">
                  <a:pos x="325" y="237"/>
                </a:cxn>
                <a:cxn ang="0">
                  <a:pos x="251" y="237"/>
                </a:cxn>
                <a:cxn ang="0">
                  <a:pos x="193" y="234"/>
                </a:cxn>
                <a:cxn ang="0">
                  <a:pos x="152" y="227"/>
                </a:cxn>
                <a:cxn ang="0">
                  <a:pos x="120" y="215"/>
                </a:cxn>
                <a:cxn ang="0">
                  <a:pos x="90" y="196"/>
                </a:cxn>
                <a:cxn ang="0">
                  <a:pos x="64" y="171"/>
                </a:cxn>
                <a:cxn ang="0">
                  <a:pos x="35" y="137"/>
                </a:cxn>
                <a:cxn ang="0">
                  <a:pos x="0" y="92"/>
                </a:cxn>
              </a:cxnLst>
              <a:rect l="0" t="0" r="r" b="b"/>
              <a:pathLst>
                <a:path w="430" h="237">
                  <a:moveTo>
                    <a:pt x="0" y="92"/>
                  </a:moveTo>
                  <a:lnTo>
                    <a:pt x="0" y="0"/>
                  </a:lnTo>
                  <a:lnTo>
                    <a:pt x="210" y="14"/>
                  </a:lnTo>
                  <a:lnTo>
                    <a:pt x="269" y="83"/>
                  </a:lnTo>
                  <a:lnTo>
                    <a:pt x="339" y="85"/>
                  </a:lnTo>
                  <a:lnTo>
                    <a:pt x="389" y="92"/>
                  </a:lnTo>
                  <a:lnTo>
                    <a:pt x="418" y="104"/>
                  </a:lnTo>
                  <a:lnTo>
                    <a:pt x="430" y="121"/>
                  </a:lnTo>
                  <a:lnTo>
                    <a:pt x="424" y="142"/>
                  </a:lnTo>
                  <a:lnTo>
                    <a:pt x="404" y="170"/>
                  </a:lnTo>
                  <a:lnTo>
                    <a:pt x="369" y="201"/>
                  </a:lnTo>
                  <a:lnTo>
                    <a:pt x="325" y="237"/>
                  </a:lnTo>
                  <a:lnTo>
                    <a:pt x="251" y="237"/>
                  </a:lnTo>
                  <a:lnTo>
                    <a:pt x="193" y="234"/>
                  </a:lnTo>
                  <a:lnTo>
                    <a:pt x="152" y="227"/>
                  </a:lnTo>
                  <a:lnTo>
                    <a:pt x="120" y="215"/>
                  </a:lnTo>
                  <a:lnTo>
                    <a:pt x="90" y="196"/>
                  </a:lnTo>
                  <a:lnTo>
                    <a:pt x="64" y="171"/>
                  </a:lnTo>
                  <a:lnTo>
                    <a:pt x="35" y="137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5" name="Freeform 98"/>
            <p:cNvSpPr>
              <a:spLocks/>
            </p:cNvSpPr>
            <p:nvPr/>
          </p:nvSpPr>
          <p:spPr bwMode="auto">
            <a:xfrm>
              <a:off x="3190" y="4175"/>
              <a:ext cx="357" cy="196"/>
            </a:xfrm>
            <a:custGeom>
              <a:avLst/>
              <a:gdLst/>
              <a:ahLst/>
              <a:cxnLst>
                <a:cxn ang="0">
                  <a:pos x="30" y="118"/>
                </a:cxn>
                <a:cxn ang="0">
                  <a:pos x="0" y="196"/>
                </a:cxn>
                <a:cxn ang="0">
                  <a:pos x="114" y="196"/>
                </a:cxn>
                <a:cxn ang="0">
                  <a:pos x="188" y="80"/>
                </a:cxn>
                <a:cxn ang="0">
                  <a:pos x="302" y="82"/>
                </a:cxn>
                <a:cxn ang="0">
                  <a:pos x="357" y="11"/>
                </a:cxn>
                <a:cxn ang="0">
                  <a:pos x="296" y="4"/>
                </a:cxn>
                <a:cxn ang="0">
                  <a:pos x="237" y="0"/>
                </a:cxn>
                <a:cxn ang="0">
                  <a:pos x="182" y="0"/>
                </a:cxn>
                <a:cxn ang="0">
                  <a:pos x="132" y="7"/>
                </a:cxn>
                <a:cxn ang="0">
                  <a:pos x="91" y="19"/>
                </a:cxn>
                <a:cxn ang="0">
                  <a:pos x="59" y="42"/>
                </a:cxn>
                <a:cxn ang="0">
                  <a:pos x="38" y="73"/>
                </a:cxn>
                <a:cxn ang="0">
                  <a:pos x="30" y="118"/>
                </a:cxn>
              </a:cxnLst>
              <a:rect l="0" t="0" r="r" b="b"/>
              <a:pathLst>
                <a:path w="357" h="196">
                  <a:moveTo>
                    <a:pt x="30" y="118"/>
                  </a:moveTo>
                  <a:lnTo>
                    <a:pt x="0" y="196"/>
                  </a:lnTo>
                  <a:lnTo>
                    <a:pt x="114" y="196"/>
                  </a:lnTo>
                  <a:lnTo>
                    <a:pt x="188" y="80"/>
                  </a:lnTo>
                  <a:lnTo>
                    <a:pt x="302" y="82"/>
                  </a:lnTo>
                  <a:lnTo>
                    <a:pt x="357" y="11"/>
                  </a:lnTo>
                  <a:lnTo>
                    <a:pt x="296" y="4"/>
                  </a:lnTo>
                  <a:lnTo>
                    <a:pt x="237" y="0"/>
                  </a:lnTo>
                  <a:lnTo>
                    <a:pt x="182" y="0"/>
                  </a:lnTo>
                  <a:lnTo>
                    <a:pt x="132" y="7"/>
                  </a:lnTo>
                  <a:lnTo>
                    <a:pt x="91" y="19"/>
                  </a:lnTo>
                  <a:lnTo>
                    <a:pt x="59" y="42"/>
                  </a:lnTo>
                  <a:lnTo>
                    <a:pt x="38" y="73"/>
                  </a:lnTo>
                  <a:lnTo>
                    <a:pt x="30" y="11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6" name="Freeform 99"/>
            <p:cNvSpPr>
              <a:spLocks/>
            </p:cNvSpPr>
            <p:nvPr/>
          </p:nvSpPr>
          <p:spPr bwMode="auto">
            <a:xfrm>
              <a:off x="3029" y="4387"/>
              <a:ext cx="1031" cy="497"/>
            </a:xfrm>
            <a:custGeom>
              <a:avLst/>
              <a:gdLst/>
              <a:ahLst/>
              <a:cxnLst>
                <a:cxn ang="0">
                  <a:pos x="384" y="1"/>
                </a:cxn>
                <a:cxn ang="0">
                  <a:pos x="518" y="100"/>
                </a:cxn>
                <a:cxn ang="0">
                  <a:pos x="577" y="102"/>
                </a:cxn>
                <a:cxn ang="0">
                  <a:pos x="627" y="107"/>
                </a:cxn>
                <a:cxn ang="0">
                  <a:pos x="671" y="116"/>
                </a:cxn>
                <a:cxn ang="0">
                  <a:pos x="709" y="130"/>
                </a:cxn>
                <a:cxn ang="0">
                  <a:pos x="741" y="149"/>
                </a:cxn>
                <a:cxn ang="0">
                  <a:pos x="767" y="175"/>
                </a:cxn>
                <a:cxn ang="0">
                  <a:pos x="791" y="206"/>
                </a:cxn>
                <a:cxn ang="0">
                  <a:pos x="808" y="244"/>
                </a:cxn>
                <a:cxn ang="0">
                  <a:pos x="762" y="294"/>
                </a:cxn>
                <a:cxn ang="0">
                  <a:pos x="832" y="287"/>
                </a:cxn>
                <a:cxn ang="0">
                  <a:pos x="896" y="300"/>
                </a:cxn>
                <a:cxn ang="0">
                  <a:pos x="955" y="322"/>
                </a:cxn>
                <a:cxn ang="0">
                  <a:pos x="996" y="353"/>
                </a:cxn>
                <a:cxn ang="0">
                  <a:pos x="1025" y="391"/>
                </a:cxn>
                <a:cxn ang="0">
                  <a:pos x="1031" y="430"/>
                </a:cxn>
                <a:cxn ang="0">
                  <a:pos x="1016" y="468"/>
                </a:cxn>
                <a:cxn ang="0">
                  <a:pos x="975" y="497"/>
                </a:cxn>
                <a:cxn ang="0">
                  <a:pos x="817" y="466"/>
                </a:cxn>
                <a:cxn ang="0">
                  <a:pos x="715" y="352"/>
                </a:cxn>
                <a:cxn ang="0">
                  <a:pos x="653" y="359"/>
                </a:cxn>
                <a:cxn ang="0">
                  <a:pos x="603" y="364"/>
                </a:cxn>
                <a:cxn ang="0">
                  <a:pos x="571" y="364"/>
                </a:cxn>
                <a:cxn ang="0">
                  <a:pos x="551" y="357"/>
                </a:cxn>
                <a:cxn ang="0">
                  <a:pos x="545" y="345"/>
                </a:cxn>
                <a:cxn ang="0">
                  <a:pos x="551" y="324"/>
                </a:cxn>
                <a:cxn ang="0">
                  <a:pos x="571" y="294"/>
                </a:cxn>
                <a:cxn ang="0">
                  <a:pos x="603" y="255"/>
                </a:cxn>
                <a:cxn ang="0">
                  <a:pos x="562" y="187"/>
                </a:cxn>
                <a:cxn ang="0">
                  <a:pos x="434" y="159"/>
                </a:cxn>
                <a:cxn ang="0">
                  <a:pos x="393" y="170"/>
                </a:cxn>
                <a:cxn ang="0">
                  <a:pos x="360" y="183"/>
                </a:cxn>
                <a:cxn ang="0">
                  <a:pos x="334" y="197"/>
                </a:cxn>
                <a:cxn ang="0">
                  <a:pos x="311" y="211"/>
                </a:cxn>
                <a:cxn ang="0">
                  <a:pos x="287" y="223"/>
                </a:cxn>
                <a:cxn ang="0">
                  <a:pos x="261" y="234"/>
                </a:cxn>
                <a:cxn ang="0">
                  <a:pos x="229" y="242"/>
                </a:cxn>
                <a:cxn ang="0">
                  <a:pos x="191" y="244"/>
                </a:cxn>
                <a:cxn ang="0">
                  <a:pos x="176" y="294"/>
                </a:cxn>
                <a:cxn ang="0">
                  <a:pos x="106" y="291"/>
                </a:cxn>
                <a:cxn ang="0">
                  <a:pos x="53" y="281"/>
                </a:cxn>
                <a:cxn ang="0">
                  <a:pos x="18" y="267"/>
                </a:cxn>
                <a:cxn ang="0">
                  <a:pos x="0" y="246"/>
                </a:cxn>
                <a:cxn ang="0">
                  <a:pos x="3" y="223"/>
                </a:cxn>
                <a:cxn ang="0">
                  <a:pos x="24" y="199"/>
                </a:cxn>
                <a:cxn ang="0">
                  <a:pos x="62" y="173"/>
                </a:cxn>
                <a:cxn ang="0">
                  <a:pos x="120" y="147"/>
                </a:cxn>
                <a:cxn ang="0">
                  <a:pos x="100" y="104"/>
                </a:cxn>
                <a:cxn ang="0">
                  <a:pos x="106" y="69"/>
                </a:cxn>
                <a:cxn ang="0">
                  <a:pos x="126" y="43"/>
                </a:cxn>
                <a:cxn ang="0">
                  <a:pos x="164" y="22"/>
                </a:cxn>
                <a:cxn ang="0">
                  <a:pos x="211" y="10"/>
                </a:cxn>
                <a:cxn ang="0">
                  <a:pos x="267" y="1"/>
                </a:cxn>
                <a:cxn ang="0">
                  <a:pos x="325" y="0"/>
                </a:cxn>
                <a:cxn ang="0">
                  <a:pos x="384" y="1"/>
                </a:cxn>
              </a:cxnLst>
              <a:rect l="0" t="0" r="r" b="b"/>
              <a:pathLst>
                <a:path w="1031" h="497">
                  <a:moveTo>
                    <a:pt x="384" y="1"/>
                  </a:moveTo>
                  <a:lnTo>
                    <a:pt x="518" y="100"/>
                  </a:lnTo>
                  <a:lnTo>
                    <a:pt x="577" y="102"/>
                  </a:lnTo>
                  <a:lnTo>
                    <a:pt x="627" y="107"/>
                  </a:lnTo>
                  <a:lnTo>
                    <a:pt x="671" y="116"/>
                  </a:lnTo>
                  <a:lnTo>
                    <a:pt x="709" y="130"/>
                  </a:lnTo>
                  <a:lnTo>
                    <a:pt x="741" y="149"/>
                  </a:lnTo>
                  <a:lnTo>
                    <a:pt x="767" y="175"/>
                  </a:lnTo>
                  <a:lnTo>
                    <a:pt x="791" y="206"/>
                  </a:lnTo>
                  <a:lnTo>
                    <a:pt x="808" y="244"/>
                  </a:lnTo>
                  <a:lnTo>
                    <a:pt x="762" y="294"/>
                  </a:lnTo>
                  <a:lnTo>
                    <a:pt x="832" y="287"/>
                  </a:lnTo>
                  <a:lnTo>
                    <a:pt x="896" y="300"/>
                  </a:lnTo>
                  <a:lnTo>
                    <a:pt x="955" y="322"/>
                  </a:lnTo>
                  <a:lnTo>
                    <a:pt x="996" y="353"/>
                  </a:lnTo>
                  <a:lnTo>
                    <a:pt x="1025" y="391"/>
                  </a:lnTo>
                  <a:lnTo>
                    <a:pt x="1031" y="430"/>
                  </a:lnTo>
                  <a:lnTo>
                    <a:pt x="1016" y="468"/>
                  </a:lnTo>
                  <a:lnTo>
                    <a:pt x="975" y="497"/>
                  </a:lnTo>
                  <a:lnTo>
                    <a:pt x="817" y="466"/>
                  </a:lnTo>
                  <a:lnTo>
                    <a:pt x="715" y="352"/>
                  </a:lnTo>
                  <a:lnTo>
                    <a:pt x="653" y="359"/>
                  </a:lnTo>
                  <a:lnTo>
                    <a:pt x="603" y="364"/>
                  </a:lnTo>
                  <a:lnTo>
                    <a:pt x="571" y="364"/>
                  </a:lnTo>
                  <a:lnTo>
                    <a:pt x="551" y="357"/>
                  </a:lnTo>
                  <a:lnTo>
                    <a:pt x="545" y="345"/>
                  </a:lnTo>
                  <a:lnTo>
                    <a:pt x="551" y="324"/>
                  </a:lnTo>
                  <a:lnTo>
                    <a:pt x="571" y="294"/>
                  </a:lnTo>
                  <a:lnTo>
                    <a:pt x="603" y="255"/>
                  </a:lnTo>
                  <a:lnTo>
                    <a:pt x="562" y="187"/>
                  </a:lnTo>
                  <a:lnTo>
                    <a:pt x="434" y="159"/>
                  </a:lnTo>
                  <a:lnTo>
                    <a:pt x="393" y="170"/>
                  </a:lnTo>
                  <a:lnTo>
                    <a:pt x="360" y="183"/>
                  </a:lnTo>
                  <a:lnTo>
                    <a:pt x="334" y="197"/>
                  </a:lnTo>
                  <a:lnTo>
                    <a:pt x="311" y="211"/>
                  </a:lnTo>
                  <a:lnTo>
                    <a:pt x="287" y="223"/>
                  </a:lnTo>
                  <a:lnTo>
                    <a:pt x="261" y="234"/>
                  </a:lnTo>
                  <a:lnTo>
                    <a:pt x="229" y="242"/>
                  </a:lnTo>
                  <a:lnTo>
                    <a:pt x="191" y="244"/>
                  </a:lnTo>
                  <a:lnTo>
                    <a:pt x="176" y="294"/>
                  </a:lnTo>
                  <a:lnTo>
                    <a:pt x="106" y="291"/>
                  </a:lnTo>
                  <a:lnTo>
                    <a:pt x="53" y="281"/>
                  </a:lnTo>
                  <a:lnTo>
                    <a:pt x="18" y="267"/>
                  </a:lnTo>
                  <a:lnTo>
                    <a:pt x="0" y="246"/>
                  </a:lnTo>
                  <a:lnTo>
                    <a:pt x="3" y="223"/>
                  </a:lnTo>
                  <a:lnTo>
                    <a:pt x="24" y="199"/>
                  </a:lnTo>
                  <a:lnTo>
                    <a:pt x="62" y="173"/>
                  </a:lnTo>
                  <a:lnTo>
                    <a:pt x="120" y="147"/>
                  </a:lnTo>
                  <a:lnTo>
                    <a:pt x="100" y="104"/>
                  </a:lnTo>
                  <a:lnTo>
                    <a:pt x="106" y="69"/>
                  </a:lnTo>
                  <a:lnTo>
                    <a:pt x="126" y="43"/>
                  </a:lnTo>
                  <a:lnTo>
                    <a:pt x="164" y="22"/>
                  </a:lnTo>
                  <a:lnTo>
                    <a:pt x="211" y="10"/>
                  </a:lnTo>
                  <a:lnTo>
                    <a:pt x="267" y="1"/>
                  </a:lnTo>
                  <a:lnTo>
                    <a:pt x="325" y="0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7" name="Freeform 100"/>
            <p:cNvSpPr>
              <a:spLocks/>
            </p:cNvSpPr>
            <p:nvPr/>
          </p:nvSpPr>
          <p:spPr bwMode="auto">
            <a:xfrm>
              <a:off x="3032" y="4728"/>
              <a:ext cx="472" cy="210"/>
            </a:xfrm>
            <a:custGeom>
              <a:avLst/>
              <a:gdLst/>
              <a:ahLst/>
              <a:cxnLst>
                <a:cxn ang="0">
                  <a:pos x="445" y="19"/>
                </a:cxn>
                <a:cxn ang="0">
                  <a:pos x="287" y="0"/>
                </a:cxn>
                <a:cxn ang="0">
                  <a:pos x="229" y="5"/>
                </a:cxn>
                <a:cxn ang="0">
                  <a:pos x="185" y="14"/>
                </a:cxn>
                <a:cxn ang="0">
                  <a:pos x="149" y="26"/>
                </a:cxn>
                <a:cxn ang="0">
                  <a:pos x="120" y="40"/>
                </a:cxn>
                <a:cxn ang="0">
                  <a:pos x="94" y="59"/>
                </a:cxn>
                <a:cxn ang="0">
                  <a:pos x="67" y="80"/>
                </a:cxn>
                <a:cxn ang="0">
                  <a:pos x="38" y="106"/>
                </a:cxn>
                <a:cxn ang="0">
                  <a:pos x="0" y="135"/>
                </a:cxn>
                <a:cxn ang="0">
                  <a:pos x="26" y="203"/>
                </a:cxn>
                <a:cxn ang="0">
                  <a:pos x="82" y="207"/>
                </a:cxn>
                <a:cxn ang="0">
                  <a:pos x="144" y="210"/>
                </a:cxn>
                <a:cxn ang="0">
                  <a:pos x="199" y="208"/>
                </a:cxn>
                <a:cxn ang="0">
                  <a:pos x="249" y="203"/>
                </a:cxn>
                <a:cxn ang="0">
                  <a:pos x="290" y="189"/>
                </a:cxn>
                <a:cxn ang="0">
                  <a:pos x="311" y="167"/>
                </a:cxn>
                <a:cxn ang="0">
                  <a:pos x="313" y="134"/>
                </a:cxn>
                <a:cxn ang="0">
                  <a:pos x="287" y="87"/>
                </a:cxn>
                <a:cxn ang="0">
                  <a:pos x="472" y="87"/>
                </a:cxn>
                <a:cxn ang="0">
                  <a:pos x="445" y="19"/>
                </a:cxn>
              </a:cxnLst>
              <a:rect l="0" t="0" r="r" b="b"/>
              <a:pathLst>
                <a:path w="472" h="210">
                  <a:moveTo>
                    <a:pt x="445" y="19"/>
                  </a:moveTo>
                  <a:lnTo>
                    <a:pt x="287" y="0"/>
                  </a:lnTo>
                  <a:lnTo>
                    <a:pt x="229" y="5"/>
                  </a:lnTo>
                  <a:lnTo>
                    <a:pt x="185" y="14"/>
                  </a:lnTo>
                  <a:lnTo>
                    <a:pt x="149" y="26"/>
                  </a:lnTo>
                  <a:lnTo>
                    <a:pt x="120" y="40"/>
                  </a:lnTo>
                  <a:lnTo>
                    <a:pt x="94" y="59"/>
                  </a:lnTo>
                  <a:lnTo>
                    <a:pt x="67" y="80"/>
                  </a:lnTo>
                  <a:lnTo>
                    <a:pt x="38" y="106"/>
                  </a:lnTo>
                  <a:lnTo>
                    <a:pt x="0" y="135"/>
                  </a:lnTo>
                  <a:lnTo>
                    <a:pt x="26" y="203"/>
                  </a:lnTo>
                  <a:lnTo>
                    <a:pt x="82" y="207"/>
                  </a:lnTo>
                  <a:lnTo>
                    <a:pt x="144" y="210"/>
                  </a:lnTo>
                  <a:lnTo>
                    <a:pt x="199" y="208"/>
                  </a:lnTo>
                  <a:lnTo>
                    <a:pt x="249" y="203"/>
                  </a:lnTo>
                  <a:lnTo>
                    <a:pt x="290" y="189"/>
                  </a:lnTo>
                  <a:lnTo>
                    <a:pt x="311" y="167"/>
                  </a:lnTo>
                  <a:lnTo>
                    <a:pt x="313" y="134"/>
                  </a:lnTo>
                  <a:lnTo>
                    <a:pt x="287" y="87"/>
                  </a:lnTo>
                  <a:lnTo>
                    <a:pt x="472" y="87"/>
                  </a:lnTo>
                  <a:lnTo>
                    <a:pt x="445" y="19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8" name="Freeform 101"/>
            <p:cNvSpPr>
              <a:spLocks/>
            </p:cNvSpPr>
            <p:nvPr/>
          </p:nvSpPr>
          <p:spPr bwMode="auto">
            <a:xfrm>
              <a:off x="3539" y="4903"/>
              <a:ext cx="582" cy="16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301" y="2"/>
                </a:cxn>
                <a:cxn ang="0">
                  <a:pos x="325" y="7"/>
                </a:cxn>
                <a:cxn ang="0">
                  <a:pos x="354" y="12"/>
                </a:cxn>
                <a:cxn ang="0">
                  <a:pos x="386" y="18"/>
                </a:cxn>
                <a:cxn ang="0">
                  <a:pos x="421" y="25"/>
                </a:cxn>
                <a:cxn ang="0">
                  <a:pos x="454" y="32"/>
                </a:cxn>
                <a:cxn ang="0">
                  <a:pos x="486" y="40"/>
                </a:cxn>
                <a:cxn ang="0">
                  <a:pos x="515" y="49"/>
                </a:cxn>
                <a:cxn ang="0">
                  <a:pos x="541" y="59"/>
                </a:cxn>
                <a:cxn ang="0">
                  <a:pos x="562" y="70"/>
                </a:cxn>
                <a:cxn ang="0">
                  <a:pos x="577" y="80"/>
                </a:cxn>
                <a:cxn ang="0">
                  <a:pos x="582" y="90"/>
                </a:cxn>
                <a:cxn ang="0">
                  <a:pos x="577" y="103"/>
                </a:cxn>
                <a:cxn ang="0">
                  <a:pos x="562" y="113"/>
                </a:cxn>
                <a:cxn ang="0">
                  <a:pos x="536" y="125"/>
                </a:cxn>
                <a:cxn ang="0">
                  <a:pos x="495" y="136"/>
                </a:cxn>
                <a:cxn ang="0">
                  <a:pos x="421" y="97"/>
                </a:cxn>
                <a:cxn ang="0">
                  <a:pos x="322" y="97"/>
                </a:cxn>
                <a:cxn ang="0">
                  <a:pos x="322" y="163"/>
                </a:cxn>
                <a:cxn ang="0">
                  <a:pos x="252" y="144"/>
                </a:cxn>
                <a:cxn ang="0">
                  <a:pos x="252" y="66"/>
                </a:cxn>
                <a:cxn ang="0">
                  <a:pos x="123" y="125"/>
                </a:cxn>
                <a:cxn ang="0">
                  <a:pos x="41" y="101"/>
                </a:cxn>
                <a:cxn ang="0">
                  <a:pos x="3" y="82"/>
                </a:cxn>
                <a:cxn ang="0">
                  <a:pos x="0" y="66"/>
                </a:cxn>
                <a:cxn ang="0">
                  <a:pos x="29" y="52"/>
                </a:cxn>
                <a:cxn ang="0">
                  <a:pos x="79" y="40"/>
                </a:cxn>
                <a:cxn ang="0">
                  <a:pos x="140" y="28"/>
                </a:cxn>
                <a:cxn ang="0">
                  <a:pos x="211" y="16"/>
                </a:cxn>
                <a:cxn ang="0">
                  <a:pos x="281" y="0"/>
                </a:cxn>
              </a:cxnLst>
              <a:rect l="0" t="0" r="r" b="b"/>
              <a:pathLst>
                <a:path w="582" h="163">
                  <a:moveTo>
                    <a:pt x="281" y="0"/>
                  </a:moveTo>
                  <a:lnTo>
                    <a:pt x="301" y="2"/>
                  </a:lnTo>
                  <a:lnTo>
                    <a:pt x="325" y="7"/>
                  </a:lnTo>
                  <a:lnTo>
                    <a:pt x="354" y="12"/>
                  </a:lnTo>
                  <a:lnTo>
                    <a:pt x="386" y="18"/>
                  </a:lnTo>
                  <a:lnTo>
                    <a:pt x="421" y="25"/>
                  </a:lnTo>
                  <a:lnTo>
                    <a:pt x="454" y="32"/>
                  </a:lnTo>
                  <a:lnTo>
                    <a:pt x="486" y="40"/>
                  </a:lnTo>
                  <a:lnTo>
                    <a:pt x="515" y="49"/>
                  </a:lnTo>
                  <a:lnTo>
                    <a:pt x="541" y="59"/>
                  </a:lnTo>
                  <a:lnTo>
                    <a:pt x="562" y="70"/>
                  </a:lnTo>
                  <a:lnTo>
                    <a:pt x="577" y="80"/>
                  </a:lnTo>
                  <a:lnTo>
                    <a:pt x="582" y="90"/>
                  </a:lnTo>
                  <a:lnTo>
                    <a:pt x="577" y="103"/>
                  </a:lnTo>
                  <a:lnTo>
                    <a:pt x="562" y="113"/>
                  </a:lnTo>
                  <a:lnTo>
                    <a:pt x="536" y="125"/>
                  </a:lnTo>
                  <a:lnTo>
                    <a:pt x="495" y="136"/>
                  </a:lnTo>
                  <a:lnTo>
                    <a:pt x="421" y="97"/>
                  </a:lnTo>
                  <a:lnTo>
                    <a:pt x="322" y="97"/>
                  </a:lnTo>
                  <a:lnTo>
                    <a:pt x="322" y="163"/>
                  </a:lnTo>
                  <a:lnTo>
                    <a:pt x="252" y="144"/>
                  </a:lnTo>
                  <a:lnTo>
                    <a:pt x="252" y="66"/>
                  </a:lnTo>
                  <a:lnTo>
                    <a:pt x="123" y="125"/>
                  </a:lnTo>
                  <a:lnTo>
                    <a:pt x="41" y="101"/>
                  </a:lnTo>
                  <a:lnTo>
                    <a:pt x="3" y="82"/>
                  </a:lnTo>
                  <a:lnTo>
                    <a:pt x="0" y="66"/>
                  </a:lnTo>
                  <a:lnTo>
                    <a:pt x="29" y="52"/>
                  </a:lnTo>
                  <a:lnTo>
                    <a:pt x="79" y="40"/>
                  </a:lnTo>
                  <a:lnTo>
                    <a:pt x="140" y="28"/>
                  </a:lnTo>
                  <a:lnTo>
                    <a:pt x="211" y="1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9" name="Freeform 102"/>
            <p:cNvSpPr>
              <a:spLocks/>
            </p:cNvSpPr>
            <p:nvPr/>
          </p:nvSpPr>
          <p:spPr bwMode="auto">
            <a:xfrm>
              <a:off x="3161" y="5117"/>
              <a:ext cx="1025" cy="364"/>
            </a:xfrm>
            <a:custGeom>
              <a:avLst/>
              <a:gdLst/>
              <a:ahLst/>
              <a:cxnLst>
                <a:cxn ang="0">
                  <a:pos x="59" y="182"/>
                </a:cxn>
                <a:cxn ang="0">
                  <a:pos x="0" y="232"/>
                </a:cxn>
                <a:cxn ang="0">
                  <a:pos x="53" y="298"/>
                </a:cxn>
                <a:cxn ang="0">
                  <a:pos x="97" y="341"/>
                </a:cxn>
                <a:cxn ang="0">
                  <a:pos x="135" y="362"/>
                </a:cxn>
                <a:cxn ang="0">
                  <a:pos x="167" y="364"/>
                </a:cxn>
                <a:cxn ang="0">
                  <a:pos x="193" y="343"/>
                </a:cxn>
                <a:cxn ang="0">
                  <a:pos x="223" y="305"/>
                </a:cxn>
                <a:cxn ang="0">
                  <a:pos x="252" y="247"/>
                </a:cxn>
                <a:cxn ang="0">
                  <a:pos x="287" y="173"/>
                </a:cxn>
                <a:cxn ang="0">
                  <a:pos x="357" y="143"/>
                </a:cxn>
                <a:cxn ang="0">
                  <a:pos x="486" y="143"/>
                </a:cxn>
                <a:cxn ang="0">
                  <a:pos x="659" y="154"/>
                </a:cxn>
                <a:cxn ang="0">
                  <a:pos x="700" y="270"/>
                </a:cxn>
                <a:cxn ang="0">
                  <a:pos x="843" y="317"/>
                </a:cxn>
                <a:cxn ang="0">
                  <a:pos x="937" y="318"/>
                </a:cxn>
                <a:cxn ang="0">
                  <a:pos x="996" y="312"/>
                </a:cxn>
                <a:cxn ang="0">
                  <a:pos x="1025" y="294"/>
                </a:cxn>
                <a:cxn ang="0">
                  <a:pos x="1025" y="272"/>
                </a:cxn>
                <a:cxn ang="0">
                  <a:pos x="1007" y="244"/>
                </a:cxn>
                <a:cxn ang="0">
                  <a:pos x="972" y="213"/>
                </a:cxn>
                <a:cxn ang="0">
                  <a:pos x="925" y="178"/>
                </a:cxn>
                <a:cxn ang="0">
                  <a:pos x="873" y="143"/>
                </a:cxn>
                <a:cxn ang="0">
                  <a:pos x="755" y="41"/>
                </a:cxn>
                <a:cxn ang="0">
                  <a:pos x="583" y="0"/>
                </a:cxn>
                <a:cxn ang="0">
                  <a:pos x="471" y="0"/>
                </a:cxn>
                <a:cxn ang="0">
                  <a:pos x="360" y="38"/>
                </a:cxn>
                <a:cxn ang="0">
                  <a:pos x="290" y="58"/>
                </a:cxn>
                <a:cxn ang="0">
                  <a:pos x="252" y="67"/>
                </a:cxn>
                <a:cxn ang="0">
                  <a:pos x="231" y="71"/>
                </a:cxn>
                <a:cxn ang="0">
                  <a:pos x="214" y="78"/>
                </a:cxn>
                <a:cxn ang="0">
                  <a:pos x="187" y="95"/>
                </a:cxn>
                <a:cxn ang="0">
                  <a:pos x="141" y="126"/>
                </a:cxn>
                <a:cxn ang="0">
                  <a:pos x="59" y="182"/>
                </a:cxn>
              </a:cxnLst>
              <a:rect l="0" t="0" r="r" b="b"/>
              <a:pathLst>
                <a:path w="1025" h="364">
                  <a:moveTo>
                    <a:pt x="59" y="182"/>
                  </a:moveTo>
                  <a:lnTo>
                    <a:pt x="0" y="232"/>
                  </a:lnTo>
                  <a:lnTo>
                    <a:pt x="53" y="298"/>
                  </a:lnTo>
                  <a:lnTo>
                    <a:pt x="97" y="341"/>
                  </a:lnTo>
                  <a:lnTo>
                    <a:pt x="135" y="362"/>
                  </a:lnTo>
                  <a:lnTo>
                    <a:pt x="167" y="364"/>
                  </a:lnTo>
                  <a:lnTo>
                    <a:pt x="193" y="343"/>
                  </a:lnTo>
                  <a:lnTo>
                    <a:pt x="223" y="305"/>
                  </a:lnTo>
                  <a:lnTo>
                    <a:pt x="252" y="247"/>
                  </a:lnTo>
                  <a:lnTo>
                    <a:pt x="287" y="173"/>
                  </a:lnTo>
                  <a:lnTo>
                    <a:pt x="357" y="143"/>
                  </a:lnTo>
                  <a:lnTo>
                    <a:pt x="486" y="143"/>
                  </a:lnTo>
                  <a:lnTo>
                    <a:pt x="659" y="154"/>
                  </a:lnTo>
                  <a:lnTo>
                    <a:pt x="700" y="270"/>
                  </a:lnTo>
                  <a:lnTo>
                    <a:pt x="843" y="317"/>
                  </a:lnTo>
                  <a:lnTo>
                    <a:pt x="937" y="318"/>
                  </a:lnTo>
                  <a:lnTo>
                    <a:pt x="996" y="312"/>
                  </a:lnTo>
                  <a:lnTo>
                    <a:pt x="1025" y="294"/>
                  </a:lnTo>
                  <a:lnTo>
                    <a:pt x="1025" y="272"/>
                  </a:lnTo>
                  <a:lnTo>
                    <a:pt x="1007" y="244"/>
                  </a:lnTo>
                  <a:lnTo>
                    <a:pt x="972" y="213"/>
                  </a:lnTo>
                  <a:lnTo>
                    <a:pt x="925" y="178"/>
                  </a:lnTo>
                  <a:lnTo>
                    <a:pt x="873" y="143"/>
                  </a:lnTo>
                  <a:lnTo>
                    <a:pt x="755" y="41"/>
                  </a:lnTo>
                  <a:lnTo>
                    <a:pt x="583" y="0"/>
                  </a:lnTo>
                  <a:lnTo>
                    <a:pt x="471" y="0"/>
                  </a:lnTo>
                  <a:lnTo>
                    <a:pt x="360" y="38"/>
                  </a:lnTo>
                  <a:lnTo>
                    <a:pt x="290" y="58"/>
                  </a:lnTo>
                  <a:lnTo>
                    <a:pt x="252" y="67"/>
                  </a:lnTo>
                  <a:lnTo>
                    <a:pt x="231" y="71"/>
                  </a:lnTo>
                  <a:lnTo>
                    <a:pt x="214" y="78"/>
                  </a:lnTo>
                  <a:lnTo>
                    <a:pt x="187" y="95"/>
                  </a:lnTo>
                  <a:lnTo>
                    <a:pt x="141" y="126"/>
                  </a:lnTo>
                  <a:lnTo>
                    <a:pt x="59" y="18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0" name="Freeform 103"/>
            <p:cNvSpPr>
              <a:spLocks/>
            </p:cNvSpPr>
            <p:nvPr/>
          </p:nvSpPr>
          <p:spPr bwMode="auto">
            <a:xfrm>
              <a:off x="3629" y="3939"/>
              <a:ext cx="358" cy="261"/>
            </a:xfrm>
            <a:custGeom>
              <a:avLst/>
              <a:gdLst/>
              <a:ahLst/>
              <a:cxnLst>
                <a:cxn ang="0">
                  <a:pos x="188" y="165"/>
                </a:cxn>
                <a:cxn ang="0">
                  <a:pos x="103" y="92"/>
                </a:cxn>
                <a:cxn ang="0">
                  <a:pos x="9" y="73"/>
                </a:cxn>
                <a:cxn ang="0">
                  <a:pos x="0" y="0"/>
                </a:cxn>
                <a:cxn ang="0">
                  <a:pos x="121" y="20"/>
                </a:cxn>
                <a:cxn ang="0">
                  <a:pos x="188" y="47"/>
                </a:cxn>
                <a:cxn ang="0">
                  <a:pos x="323" y="92"/>
                </a:cxn>
                <a:cxn ang="0">
                  <a:pos x="358" y="165"/>
                </a:cxn>
                <a:cxn ang="0">
                  <a:pos x="290" y="261"/>
                </a:cxn>
                <a:cxn ang="0">
                  <a:pos x="188" y="165"/>
                </a:cxn>
              </a:cxnLst>
              <a:rect l="0" t="0" r="r" b="b"/>
              <a:pathLst>
                <a:path w="358" h="261">
                  <a:moveTo>
                    <a:pt x="188" y="165"/>
                  </a:moveTo>
                  <a:lnTo>
                    <a:pt x="103" y="92"/>
                  </a:lnTo>
                  <a:lnTo>
                    <a:pt x="9" y="73"/>
                  </a:lnTo>
                  <a:lnTo>
                    <a:pt x="0" y="0"/>
                  </a:lnTo>
                  <a:lnTo>
                    <a:pt x="121" y="20"/>
                  </a:lnTo>
                  <a:lnTo>
                    <a:pt x="188" y="47"/>
                  </a:lnTo>
                  <a:lnTo>
                    <a:pt x="323" y="92"/>
                  </a:lnTo>
                  <a:lnTo>
                    <a:pt x="358" y="165"/>
                  </a:lnTo>
                  <a:lnTo>
                    <a:pt x="290" y="261"/>
                  </a:lnTo>
                  <a:lnTo>
                    <a:pt x="188" y="165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" name="Freeform 104"/>
            <p:cNvSpPr>
              <a:spLocks/>
            </p:cNvSpPr>
            <p:nvPr/>
          </p:nvSpPr>
          <p:spPr bwMode="auto">
            <a:xfrm>
              <a:off x="3714" y="4272"/>
              <a:ext cx="384" cy="208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282" y="19"/>
                </a:cxn>
                <a:cxn ang="0">
                  <a:pos x="384" y="115"/>
                </a:cxn>
                <a:cxn ang="0">
                  <a:pos x="331" y="208"/>
                </a:cxn>
                <a:cxn ang="0">
                  <a:pos x="214" y="142"/>
                </a:cxn>
                <a:cxn ang="0">
                  <a:pos x="220" y="71"/>
                </a:cxn>
                <a:cxn ang="0">
                  <a:pos x="0" y="6"/>
                </a:cxn>
                <a:cxn ang="0">
                  <a:pos x="156" y="0"/>
                </a:cxn>
              </a:cxnLst>
              <a:rect l="0" t="0" r="r" b="b"/>
              <a:pathLst>
                <a:path w="384" h="208">
                  <a:moveTo>
                    <a:pt x="156" y="0"/>
                  </a:moveTo>
                  <a:lnTo>
                    <a:pt x="282" y="19"/>
                  </a:lnTo>
                  <a:lnTo>
                    <a:pt x="384" y="115"/>
                  </a:lnTo>
                  <a:lnTo>
                    <a:pt x="331" y="208"/>
                  </a:lnTo>
                  <a:lnTo>
                    <a:pt x="214" y="142"/>
                  </a:lnTo>
                  <a:lnTo>
                    <a:pt x="220" y="71"/>
                  </a:lnTo>
                  <a:lnTo>
                    <a:pt x="0" y="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" name="Freeform 105"/>
            <p:cNvSpPr>
              <a:spLocks/>
            </p:cNvSpPr>
            <p:nvPr/>
          </p:nvSpPr>
          <p:spPr bwMode="auto">
            <a:xfrm>
              <a:off x="3187" y="4434"/>
              <a:ext cx="899" cy="426"/>
            </a:xfrm>
            <a:custGeom>
              <a:avLst/>
              <a:gdLst/>
              <a:ahLst/>
              <a:cxnLst>
                <a:cxn ang="0">
                  <a:pos x="346" y="46"/>
                </a:cxn>
                <a:cxn ang="0">
                  <a:pos x="434" y="46"/>
                </a:cxn>
                <a:cxn ang="0">
                  <a:pos x="533" y="53"/>
                </a:cxn>
                <a:cxn ang="0">
                  <a:pos x="598" y="93"/>
                </a:cxn>
                <a:cxn ang="0">
                  <a:pos x="633" y="138"/>
                </a:cxn>
                <a:cxn ang="0">
                  <a:pos x="633" y="168"/>
                </a:cxn>
                <a:cxn ang="0">
                  <a:pos x="668" y="192"/>
                </a:cxn>
                <a:cxn ang="0">
                  <a:pos x="656" y="227"/>
                </a:cxn>
                <a:cxn ang="0">
                  <a:pos x="615" y="237"/>
                </a:cxn>
                <a:cxn ang="0">
                  <a:pos x="703" y="237"/>
                </a:cxn>
                <a:cxn ang="0">
                  <a:pos x="779" y="240"/>
                </a:cxn>
                <a:cxn ang="0">
                  <a:pos x="820" y="263"/>
                </a:cxn>
                <a:cxn ang="0">
                  <a:pos x="864" y="266"/>
                </a:cxn>
                <a:cxn ang="0">
                  <a:pos x="864" y="306"/>
                </a:cxn>
                <a:cxn ang="0">
                  <a:pos x="899" y="332"/>
                </a:cxn>
                <a:cxn ang="0">
                  <a:pos x="888" y="388"/>
                </a:cxn>
                <a:cxn ang="0">
                  <a:pos x="838" y="426"/>
                </a:cxn>
                <a:cxn ang="0">
                  <a:pos x="832" y="379"/>
                </a:cxn>
                <a:cxn ang="0">
                  <a:pos x="852" y="344"/>
                </a:cxn>
                <a:cxn ang="0">
                  <a:pos x="773" y="336"/>
                </a:cxn>
                <a:cxn ang="0">
                  <a:pos x="768" y="296"/>
                </a:cxn>
                <a:cxn ang="0">
                  <a:pos x="715" y="284"/>
                </a:cxn>
                <a:cxn ang="0">
                  <a:pos x="642" y="284"/>
                </a:cxn>
                <a:cxn ang="0">
                  <a:pos x="551" y="246"/>
                </a:cxn>
                <a:cxn ang="0">
                  <a:pos x="563" y="208"/>
                </a:cxn>
                <a:cxn ang="0">
                  <a:pos x="563" y="175"/>
                </a:cxn>
                <a:cxn ang="0">
                  <a:pos x="507" y="149"/>
                </a:cxn>
                <a:cxn ang="0">
                  <a:pos x="519" y="100"/>
                </a:cxn>
                <a:cxn ang="0">
                  <a:pos x="472" y="76"/>
                </a:cxn>
                <a:cxn ang="0">
                  <a:pos x="407" y="76"/>
                </a:cxn>
                <a:cxn ang="0">
                  <a:pos x="360" y="76"/>
                </a:cxn>
                <a:cxn ang="0">
                  <a:pos x="273" y="53"/>
                </a:cxn>
                <a:cxn ang="0">
                  <a:pos x="235" y="29"/>
                </a:cxn>
                <a:cxn ang="0">
                  <a:pos x="167" y="36"/>
                </a:cxn>
                <a:cxn ang="0">
                  <a:pos x="141" y="86"/>
                </a:cxn>
                <a:cxn ang="0">
                  <a:pos x="82" y="86"/>
                </a:cxn>
                <a:cxn ang="0">
                  <a:pos x="68" y="65"/>
                </a:cxn>
                <a:cxn ang="0">
                  <a:pos x="0" y="76"/>
                </a:cxn>
                <a:cxn ang="0">
                  <a:pos x="74" y="0"/>
                </a:cxn>
                <a:cxn ang="0">
                  <a:pos x="199" y="0"/>
                </a:cxn>
                <a:cxn ang="0">
                  <a:pos x="290" y="0"/>
                </a:cxn>
                <a:cxn ang="0">
                  <a:pos x="346" y="46"/>
                </a:cxn>
              </a:cxnLst>
              <a:rect l="0" t="0" r="r" b="b"/>
              <a:pathLst>
                <a:path w="899" h="426">
                  <a:moveTo>
                    <a:pt x="346" y="46"/>
                  </a:moveTo>
                  <a:lnTo>
                    <a:pt x="434" y="46"/>
                  </a:lnTo>
                  <a:lnTo>
                    <a:pt x="533" y="53"/>
                  </a:lnTo>
                  <a:lnTo>
                    <a:pt x="598" y="93"/>
                  </a:lnTo>
                  <a:lnTo>
                    <a:pt x="633" y="138"/>
                  </a:lnTo>
                  <a:lnTo>
                    <a:pt x="633" y="168"/>
                  </a:lnTo>
                  <a:lnTo>
                    <a:pt x="668" y="192"/>
                  </a:lnTo>
                  <a:lnTo>
                    <a:pt x="656" y="227"/>
                  </a:lnTo>
                  <a:lnTo>
                    <a:pt x="615" y="237"/>
                  </a:lnTo>
                  <a:lnTo>
                    <a:pt x="703" y="237"/>
                  </a:lnTo>
                  <a:lnTo>
                    <a:pt x="779" y="240"/>
                  </a:lnTo>
                  <a:lnTo>
                    <a:pt x="820" y="263"/>
                  </a:lnTo>
                  <a:lnTo>
                    <a:pt x="864" y="266"/>
                  </a:lnTo>
                  <a:lnTo>
                    <a:pt x="864" y="306"/>
                  </a:lnTo>
                  <a:lnTo>
                    <a:pt x="899" y="332"/>
                  </a:lnTo>
                  <a:lnTo>
                    <a:pt x="888" y="388"/>
                  </a:lnTo>
                  <a:lnTo>
                    <a:pt x="838" y="426"/>
                  </a:lnTo>
                  <a:lnTo>
                    <a:pt x="832" y="379"/>
                  </a:lnTo>
                  <a:lnTo>
                    <a:pt x="852" y="344"/>
                  </a:lnTo>
                  <a:lnTo>
                    <a:pt x="773" y="336"/>
                  </a:lnTo>
                  <a:lnTo>
                    <a:pt x="768" y="296"/>
                  </a:lnTo>
                  <a:lnTo>
                    <a:pt x="715" y="284"/>
                  </a:lnTo>
                  <a:lnTo>
                    <a:pt x="642" y="284"/>
                  </a:lnTo>
                  <a:lnTo>
                    <a:pt x="551" y="246"/>
                  </a:lnTo>
                  <a:lnTo>
                    <a:pt x="563" y="208"/>
                  </a:lnTo>
                  <a:lnTo>
                    <a:pt x="563" y="175"/>
                  </a:lnTo>
                  <a:lnTo>
                    <a:pt x="507" y="149"/>
                  </a:lnTo>
                  <a:lnTo>
                    <a:pt x="519" y="100"/>
                  </a:lnTo>
                  <a:lnTo>
                    <a:pt x="472" y="76"/>
                  </a:lnTo>
                  <a:lnTo>
                    <a:pt x="407" y="76"/>
                  </a:lnTo>
                  <a:lnTo>
                    <a:pt x="360" y="76"/>
                  </a:lnTo>
                  <a:lnTo>
                    <a:pt x="273" y="53"/>
                  </a:lnTo>
                  <a:lnTo>
                    <a:pt x="235" y="29"/>
                  </a:lnTo>
                  <a:lnTo>
                    <a:pt x="167" y="36"/>
                  </a:lnTo>
                  <a:lnTo>
                    <a:pt x="141" y="86"/>
                  </a:lnTo>
                  <a:lnTo>
                    <a:pt x="82" y="86"/>
                  </a:lnTo>
                  <a:lnTo>
                    <a:pt x="68" y="65"/>
                  </a:lnTo>
                  <a:lnTo>
                    <a:pt x="0" y="76"/>
                  </a:lnTo>
                  <a:lnTo>
                    <a:pt x="74" y="0"/>
                  </a:lnTo>
                  <a:lnTo>
                    <a:pt x="199" y="0"/>
                  </a:lnTo>
                  <a:lnTo>
                    <a:pt x="290" y="0"/>
                  </a:lnTo>
                  <a:lnTo>
                    <a:pt x="346" y="46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3" name="Freeform 106"/>
            <p:cNvSpPr>
              <a:spLocks/>
            </p:cNvSpPr>
            <p:nvPr/>
          </p:nvSpPr>
          <p:spPr bwMode="auto">
            <a:xfrm>
              <a:off x="3263" y="5091"/>
              <a:ext cx="908" cy="315"/>
            </a:xfrm>
            <a:custGeom>
              <a:avLst/>
              <a:gdLst/>
              <a:ahLst/>
              <a:cxnLst>
                <a:cxn ang="0">
                  <a:pos x="211" y="83"/>
                </a:cxn>
                <a:cxn ang="0">
                  <a:pos x="279" y="26"/>
                </a:cxn>
                <a:cxn ang="0">
                  <a:pos x="410" y="0"/>
                </a:cxn>
                <a:cxn ang="0">
                  <a:pos x="501" y="26"/>
                </a:cxn>
                <a:cxn ang="0">
                  <a:pos x="607" y="19"/>
                </a:cxn>
                <a:cxn ang="0">
                  <a:pos x="700" y="43"/>
                </a:cxn>
                <a:cxn ang="0">
                  <a:pos x="727" y="166"/>
                </a:cxn>
                <a:cxn ang="0">
                  <a:pos x="803" y="175"/>
                </a:cxn>
                <a:cxn ang="0">
                  <a:pos x="870" y="199"/>
                </a:cxn>
                <a:cxn ang="0">
                  <a:pos x="908" y="282"/>
                </a:cxn>
                <a:cxn ang="0">
                  <a:pos x="844" y="315"/>
                </a:cxn>
                <a:cxn ang="0">
                  <a:pos x="712" y="273"/>
                </a:cxn>
                <a:cxn ang="0">
                  <a:pos x="782" y="223"/>
                </a:cxn>
                <a:cxn ang="0">
                  <a:pos x="671" y="199"/>
                </a:cxn>
                <a:cxn ang="0">
                  <a:pos x="621" y="124"/>
                </a:cxn>
                <a:cxn ang="0">
                  <a:pos x="621" y="76"/>
                </a:cxn>
                <a:cxn ang="0">
                  <a:pos x="554" y="76"/>
                </a:cxn>
                <a:cxn ang="0">
                  <a:pos x="343" y="67"/>
                </a:cxn>
                <a:cxn ang="0">
                  <a:pos x="264" y="142"/>
                </a:cxn>
                <a:cxn ang="0">
                  <a:pos x="144" y="142"/>
                </a:cxn>
                <a:cxn ang="0">
                  <a:pos x="0" y="183"/>
                </a:cxn>
                <a:cxn ang="0">
                  <a:pos x="80" y="100"/>
                </a:cxn>
                <a:cxn ang="0">
                  <a:pos x="211" y="83"/>
                </a:cxn>
              </a:cxnLst>
              <a:rect l="0" t="0" r="r" b="b"/>
              <a:pathLst>
                <a:path w="908" h="315">
                  <a:moveTo>
                    <a:pt x="211" y="83"/>
                  </a:moveTo>
                  <a:lnTo>
                    <a:pt x="279" y="26"/>
                  </a:lnTo>
                  <a:lnTo>
                    <a:pt x="410" y="0"/>
                  </a:lnTo>
                  <a:lnTo>
                    <a:pt x="501" y="26"/>
                  </a:lnTo>
                  <a:lnTo>
                    <a:pt x="607" y="19"/>
                  </a:lnTo>
                  <a:lnTo>
                    <a:pt x="700" y="43"/>
                  </a:lnTo>
                  <a:lnTo>
                    <a:pt x="727" y="166"/>
                  </a:lnTo>
                  <a:lnTo>
                    <a:pt x="803" y="175"/>
                  </a:lnTo>
                  <a:lnTo>
                    <a:pt x="870" y="199"/>
                  </a:lnTo>
                  <a:lnTo>
                    <a:pt x="908" y="282"/>
                  </a:lnTo>
                  <a:lnTo>
                    <a:pt x="844" y="315"/>
                  </a:lnTo>
                  <a:lnTo>
                    <a:pt x="712" y="273"/>
                  </a:lnTo>
                  <a:lnTo>
                    <a:pt x="782" y="223"/>
                  </a:lnTo>
                  <a:lnTo>
                    <a:pt x="671" y="199"/>
                  </a:lnTo>
                  <a:lnTo>
                    <a:pt x="621" y="124"/>
                  </a:lnTo>
                  <a:lnTo>
                    <a:pt x="621" y="76"/>
                  </a:lnTo>
                  <a:lnTo>
                    <a:pt x="554" y="76"/>
                  </a:lnTo>
                  <a:lnTo>
                    <a:pt x="343" y="67"/>
                  </a:lnTo>
                  <a:lnTo>
                    <a:pt x="264" y="142"/>
                  </a:lnTo>
                  <a:lnTo>
                    <a:pt x="144" y="142"/>
                  </a:lnTo>
                  <a:lnTo>
                    <a:pt x="0" y="183"/>
                  </a:lnTo>
                  <a:lnTo>
                    <a:pt x="80" y="100"/>
                  </a:lnTo>
                  <a:lnTo>
                    <a:pt x="211" y="83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4" name="Group 107"/>
          <p:cNvGrpSpPr>
            <a:grpSpLocks/>
          </p:cNvGrpSpPr>
          <p:nvPr/>
        </p:nvGrpSpPr>
        <p:grpSpPr bwMode="auto">
          <a:xfrm>
            <a:off x="1928845" y="4945087"/>
            <a:ext cx="1109662" cy="1438275"/>
            <a:chOff x="2092" y="4347"/>
            <a:chExt cx="1028" cy="1473"/>
          </a:xfrm>
        </p:grpSpPr>
        <p:sp>
          <p:nvSpPr>
            <p:cNvPr id="475" name="Freeform 108"/>
            <p:cNvSpPr>
              <a:spLocks/>
            </p:cNvSpPr>
            <p:nvPr/>
          </p:nvSpPr>
          <p:spPr bwMode="auto">
            <a:xfrm>
              <a:off x="2640" y="4893"/>
              <a:ext cx="395" cy="270"/>
            </a:xfrm>
            <a:custGeom>
              <a:avLst/>
              <a:gdLst/>
              <a:ahLst/>
              <a:cxnLst>
                <a:cxn ang="0">
                  <a:pos x="395" y="68"/>
                </a:cxn>
                <a:cxn ang="0">
                  <a:pos x="395" y="0"/>
                </a:cxn>
                <a:cxn ang="0">
                  <a:pos x="225" y="0"/>
                </a:cxn>
                <a:cxn ang="0">
                  <a:pos x="111" y="76"/>
                </a:cxn>
                <a:cxn ang="0">
                  <a:pos x="11" y="121"/>
                </a:cxn>
                <a:cxn ang="0">
                  <a:pos x="0" y="199"/>
                </a:cxn>
                <a:cxn ang="0">
                  <a:pos x="55" y="270"/>
                </a:cxn>
                <a:cxn ang="0">
                  <a:pos x="196" y="244"/>
                </a:cxn>
                <a:cxn ang="0">
                  <a:pos x="293" y="173"/>
                </a:cxn>
                <a:cxn ang="0">
                  <a:pos x="252" y="121"/>
                </a:cxn>
                <a:cxn ang="0">
                  <a:pos x="395" y="68"/>
                </a:cxn>
              </a:cxnLst>
              <a:rect l="0" t="0" r="r" b="b"/>
              <a:pathLst>
                <a:path w="395" h="270">
                  <a:moveTo>
                    <a:pt x="395" y="68"/>
                  </a:moveTo>
                  <a:lnTo>
                    <a:pt x="395" y="0"/>
                  </a:lnTo>
                  <a:lnTo>
                    <a:pt x="225" y="0"/>
                  </a:lnTo>
                  <a:lnTo>
                    <a:pt x="111" y="76"/>
                  </a:lnTo>
                  <a:lnTo>
                    <a:pt x="11" y="121"/>
                  </a:lnTo>
                  <a:lnTo>
                    <a:pt x="0" y="199"/>
                  </a:lnTo>
                  <a:lnTo>
                    <a:pt x="55" y="270"/>
                  </a:lnTo>
                  <a:lnTo>
                    <a:pt x="196" y="244"/>
                  </a:lnTo>
                  <a:lnTo>
                    <a:pt x="293" y="173"/>
                  </a:lnTo>
                  <a:lnTo>
                    <a:pt x="252" y="121"/>
                  </a:lnTo>
                  <a:lnTo>
                    <a:pt x="395" y="6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6" name="Freeform 109"/>
            <p:cNvSpPr>
              <a:spLocks/>
            </p:cNvSpPr>
            <p:nvPr/>
          </p:nvSpPr>
          <p:spPr bwMode="auto">
            <a:xfrm>
              <a:off x="2247" y="4472"/>
              <a:ext cx="645" cy="1348"/>
            </a:xfrm>
            <a:custGeom>
              <a:avLst/>
              <a:gdLst/>
              <a:ahLst/>
              <a:cxnLst>
                <a:cxn ang="0">
                  <a:pos x="270" y="1199"/>
                </a:cxn>
                <a:cxn ang="0">
                  <a:pos x="276" y="745"/>
                </a:cxn>
                <a:cxn ang="0">
                  <a:pos x="115" y="775"/>
                </a:cxn>
                <a:cxn ang="0">
                  <a:pos x="284" y="624"/>
                </a:cxn>
                <a:cxn ang="0">
                  <a:pos x="270" y="587"/>
                </a:cxn>
                <a:cxn ang="0">
                  <a:pos x="235" y="445"/>
                </a:cxn>
                <a:cxn ang="0">
                  <a:pos x="132" y="541"/>
                </a:cxn>
                <a:cxn ang="0">
                  <a:pos x="94" y="527"/>
                </a:cxn>
                <a:cxn ang="0">
                  <a:pos x="33" y="528"/>
                </a:cxn>
                <a:cxn ang="0">
                  <a:pos x="85" y="490"/>
                </a:cxn>
                <a:cxn ang="0">
                  <a:pos x="135" y="459"/>
                </a:cxn>
                <a:cxn ang="0">
                  <a:pos x="202" y="430"/>
                </a:cxn>
                <a:cxn ang="0">
                  <a:pos x="296" y="331"/>
                </a:cxn>
                <a:cxn ang="0">
                  <a:pos x="115" y="320"/>
                </a:cxn>
                <a:cxn ang="0">
                  <a:pos x="279" y="277"/>
                </a:cxn>
                <a:cxn ang="0">
                  <a:pos x="197" y="152"/>
                </a:cxn>
                <a:cxn ang="0">
                  <a:pos x="220" y="121"/>
                </a:cxn>
                <a:cxn ang="0">
                  <a:pos x="243" y="0"/>
                </a:cxn>
                <a:cxn ang="0">
                  <a:pos x="281" y="142"/>
                </a:cxn>
                <a:cxn ang="0">
                  <a:pos x="372" y="215"/>
                </a:cxn>
                <a:cxn ang="0">
                  <a:pos x="516" y="189"/>
                </a:cxn>
                <a:cxn ang="0">
                  <a:pos x="545" y="254"/>
                </a:cxn>
                <a:cxn ang="0">
                  <a:pos x="375" y="260"/>
                </a:cxn>
                <a:cxn ang="0">
                  <a:pos x="349" y="352"/>
                </a:cxn>
                <a:cxn ang="0">
                  <a:pos x="325" y="518"/>
                </a:cxn>
                <a:cxn ang="0">
                  <a:pos x="416" y="591"/>
                </a:cxn>
                <a:cxn ang="0">
                  <a:pos x="589" y="662"/>
                </a:cxn>
                <a:cxn ang="0">
                  <a:pos x="445" y="636"/>
                </a:cxn>
                <a:cxn ang="0">
                  <a:pos x="352" y="714"/>
                </a:cxn>
                <a:cxn ang="0">
                  <a:pos x="346" y="910"/>
                </a:cxn>
                <a:cxn ang="0">
                  <a:pos x="481" y="943"/>
                </a:cxn>
                <a:cxn ang="0">
                  <a:pos x="645" y="1007"/>
                </a:cxn>
                <a:cxn ang="0">
                  <a:pos x="495" y="989"/>
                </a:cxn>
                <a:cxn ang="0">
                  <a:pos x="337" y="963"/>
                </a:cxn>
                <a:cxn ang="0">
                  <a:pos x="346" y="1348"/>
                </a:cxn>
              </a:cxnLst>
              <a:rect l="0" t="0" r="r" b="b"/>
              <a:pathLst>
                <a:path w="645" h="1348">
                  <a:moveTo>
                    <a:pt x="258" y="1329"/>
                  </a:moveTo>
                  <a:lnTo>
                    <a:pt x="270" y="1199"/>
                  </a:lnTo>
                  <a:lnTo>
                    <a:pt x="273" y="799"/>
                  </a:lnTo>
                  <a:lnTo>
                    <a:pt x="276" y="745"/>
                  </a:lnTo>
                  <a:lnTo>
                    <a:pt x="35" y="837"/>
                  </a:lnTo>
                  <a:lnTo>
                    <a:pt x="115" y="775"/>
                  </a:lnTo>
                  <a:lnTo>
                    <a:pt x="290" y="700"/>
                  </a:lnTo>
                  <a:lnTo>
                    <a:pt x="284" y="624"/>
                  </a:lnTo>
                  <a:lnTo>
                    <a:pt x="150" y="620"/>
                  </a:lnTo>
                  <a:lnTo>
                    <a:pt x="270" y="587"/>
                  </a:lnTo>
                  <a:lnTo>
                    <a:pt x="273" y="497"/>
                  </a:lnTo>
                  <a:lnTo>
                    <a:pt x="235" y="445"/>
                  </a:lnTo>
                  <a:lnTo>
                    <a:pt x="153" y="492"/>
                  </a:lnTo>
                  <a:lnTo>
                    <a:pt x="132" y="541"/>
                  </a:lnTo>
                  <a:lnTo>
                    <a:pt x="18" y="610"/>
                  </a:lnTo>
                  <a:lnTo>
                    <a:pt x="94" y="527"/>
                  </a:lnTo>
                  <a:lnTo>
                    <a:pt x="0" y="551"/>
                  </a:lnTo>
                  <a:lnTo>
                    <a:pt x="33" y="528"/>
                  </a:lnTo>
                  <a:lnTo>
                    <a:pt x="59" y="509"/>
                  </a:lnTo>
                  <a:lnTo>
                    <a:pt x="85" y="490"/>
                  </a:lnTo>
                  <a:lnTo>
                    <a:pt x="109" y="475"/>
                  </a:lnTo>
                  <a:lnTo>
                    <a:pt x="135" y="459"/>
                  </a:lnTo>
                  <a:lnTo>
                    <a:pt x="167" y="443"/>
                  </a:lnTo>
                  <a:lnTo>
                    <a:pt x="202" y="430"/>
                  </a:lnTo>
                  <a:lnTo>
                    <a:pt x="243" y="416"/>
                  </a:lnTo>
                  <a:lnTo>
                    <a:pt x="296" y="331"/>
                  </a:lnTo>
                  <a:lnTo>
                    <a:pt x="199" y="312"/>
                  </a:lnTo>
                  <a:lnTo>
                    <a:pt x="115" y="320"/>
                  </a:lnTo>
                  <a:lnTo>
                    <a:pt x="185" y="287"/>
                  </a:lnTo>
                  <a:lnTo>
                    <a:pt x="279" y="277"/>
                  </a:lnTo>
                  <a:lnTo>
                    <a:pt x="258" y="182"/>
                  </a:lnTo>
                  <a:lnTo>
                    <a:pt x="197" y="152"/>
                  </a:lnTo>
                  <a:lnTo>
                    <a:pt x="112" y="131"/>
                  </a:lnTo>
                  <a:lnTo>
                    <a:pt x="220" y="121"/>
                  </a:lnTo>
                  <a:lnTo>
                    <a:pt x="249" y="59"/>
                  </a:lnTo>
                  <a:lnTo>
                    <a:pt x="243" y="0"/>
                  </a:lnTo>
                  <a:lnTo>
                    <a:pt x="299" y="1"/>
                  </a:lnTo>
                  <a:lnTo>
                    <a:pt x="281" y="142"/>
                  </a:lnTo>
                  <a:lnTo>
                    <a:pt x="314" y="246"/>
                  </a:lnTo>
                  <a:lnTo>
                    <a:pt x="372" y="215"/>
                  </a:lnTo>
                  <a:lnTo>
                    <a:pt x="445" y="213"/>
                  </a:lnTo>
                  <a:lnTo>
                    <a:pt x="516" y="189"/>
                  </a:lnTo>
                  <a:lnTo>
                    <a:pt x="434" y="235"/>
                  </a:lnTo>
                  <a:lnTo>
                    <a:pt x="545" y="254"/>
                  </a:lnTo>
                  <a:lnTo>
                    <a:pt x="472" y="263"/>
                  </a:lnTo>
                  <a:lnTo>
                    <a:pt x="375" y="260"/>
                  </a:lnTo>
                  <a:lnTo>
                    <a:pt x="317" y="275"/>
                  </a:lnTo>
                  <a:lnTo>
                    <a:pt x="349" y="352"/>
                  </a:lnTo>
                  <a:lnTo>
                    <a:pt x="317" y="435"/>
                  </a:lnTo>
                  <a:lnTo>
                    <a:pt x="325" y="518"/>
                  </a:lnTo>
                  <a:lnTo>
                    <a:pt x="331" y="593"/>
                  </a:lnTo>
                  <a:lnTo>
                    <a:pt x="416" y="591"/>
                  </a:lnTo>
                  <a:lnTo>
                    <a:pt x="516" y="641"/>
                  </a:lnTo>
                  <a:lnTo>
                    <a:pt x="589" y="662"/>
                  </a:lnTo>
                  <a:lnTo>
                    <a:pt x="519" y="679"/>
                  </a:lnTo>
                  <a:lnTo>
                    <a:pt x="445" y="636"/>
                  </a:lnTo>
                  <a:lnTo>
                    <a:pt x="346" y="622"/>
                  </a:lnTo>
                  <a:lnTo>
                    <a:pt x="352" y="714"/>
                  </a:lnTo>
                  <a:lnTo>
                    <a:pt x="325" y="820"/>
                  </a:lnTo>
                  <a:lnTo>
                    <a:pt x="346" y="910"/>
                  </a:lnTo>
                  <a:lnTo>
                    <a:pt x="419" y="924"/>
                  </a:lnTo>
                  <a:lnTo>
                    <a:pt x="481" y="943"/>
                  </a:lnTo>
                  <a:lnTo>
                    <a:pt x="571" y="1009"/>
                  </a:lnTo>
                  <a:lnTo>
                    <a:pt x="645" y="1007"/>
                  </a:lnTo>
                  <a:lnTo>
                    <a:pt x="574" y="1047"/>
                  </a:lnTo>
                  <a:lnTo>
                    <a:pt x="495" y="989"/>
                  </a:lnTo>
                  <a:lnTo>
                    <a:pt x="407" y="946"/>
                  </a:lnTo>
                  <a:lnTo>
                    <a:pt x="337" y="963"/>
                  </a:lnTo>
                  <a:lnTo>
                    <a:pt x="346" y="1069"/>
                  </a:lnTo>
                  <a:lnTo>
                    <a:pt x="346" y="1348"/>
                  </a:lnTo>
                  <a:lnTo>
                    <a:pt x="258" y="1329"/>
                  </a:lnTo>
                  <a:close/>
                </a:path>
              </a:pathLst>
            </a:custGeom>
            <a:solidFill>
              <a:srgbClr val="420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7" name="Freeform 110"/>
            <p:cNvSpPr>
              <a:spLocks/>
            </p:cNvSpPr>
            <p:nvPr/>
          </p:nvSpPr>
          <p:spPr bwMode="auto">
            <a:xfrm>
              <a:off x="2356" y="4350"/>
              <a:ext cx="524" cy="194"/>
            </a:xfrm>
            <a:custGeom>
              <a:avLst/>
              <a:gdLst/>
              <a:ahLst/>
              <a:cxnLst>
                <a:cxn ang="0">
                  <a:pos x="99" y="101"/>
                </a:cxn>
                <a:cxn ang="0">
                  <a:pos x="102" y="70"/>
                </a:cxn>
                <a:cxn ang="0">
                  <a:pos x="114" y="42"/>
                </a:cxn>
                <a:cxn ang="0">
                  <a:pos x="134" y="19"/>
                </a:cxn>
                <a:cxn ang="0">
                  <a:pos x="158" y="6"/>
                </a:cxn>
                <a:cxn ang="0">
                  <a:pos x="181" y="0"/>
                </a:cxn>
                <a:cxn ang="0">
                  <a:pos x="202" y="6"/>
                </a:cxn>
                <a:cxn ang="0">
                  <a:pos x="219" y="21"/>
                </a:cxn>
                <a:cxn ang="0">
                  <a:pos x="228" y="51"/>
                </a:cxn>
                <a:cxn ang="0">
                  <a:pos x="266" y="37"/>
                </a:cxn>
                <a:cxn ang="0">
                  <a:pos x="295" y="28"/>
                </a:cxn>
                <a:cxn ang="0">
                  <a:pos x="322" y="25"/>
                </a:cxn>
                <a:cxn ang="0">
                  <a:pos x="339" y="28"/>
                </a:cxn>
                <a:cxn ang="0">
                  <a:pos x="354" y="35"/>
                </a:cxn>
                <a:cxn ang="0">
                  <a:pos x="366" y="51"/>
                </a:cxn>
                <a:cxn ang="0">
                  <a:pos x="372" y="71"/>
                </a:cxn>
                <a:cxn ang="0">
                  <a:pos x="375" y="99"/>
                </a:cxn>
                <a:cxn ang="0">
                  <a:pos x="415" y="99"/>
                </a:cxn>
                <a:cxn ang="0">
                  <a:pos x="454" y="101"/>
                </a:cxn>
                <a:cxn ang="0">
                  <a:pos x="489" y="104"/>
                </a:cxn>
                <a:cxn ang="0">
                  <a:pos x="512" y="111"/>
                </a:cxn>
                <a:cxn ang="0">
                  <a:pos x="524" y="120"/>
                </a:cxn>
                <a:cxn ang="0">
                  <a:pos x="518" y="130"/>
                </a:cxn>
                <a:cxn ang="0">
                  <a:pos x="492" y="142"/>
                </a:cxn>
                <a:cxn ang="0">
                  <a:pos x="442" y="156"/>
                </a:cxn>
                <a:cxn ang="0">
                  <a:pos x="345" y="144"/>
                </a:cxn>
                <a:cxn ang="0">
                  <a:pos x="325" y="182"/>
                </a:cxn>
                <a:cxn ang="0">
                  <a:pos x="249" y="194"/>
                </a:cxn>
                <a:cxn ang="0">
                  <a:pos x="228" y="155"/>
                </a:cxn>
                <a:cxn ang="0">
                  <a:pos x="149" y="136"/>
                </a:cxn>
                <a:cxn ang="0">
                  <a:pos x="129" y="174"/>
                </a:cxn>
                <a:cxn ang="0">
                  <a:pos x="88" y="172"/>
                </a:cxn>
                <a:cxn ang="0">
                  <a:pos x="49" y="167"/>
                </a:cxn>
                <a:cxn ang="0">
                  <a:pos x="20" y="156"/>
                </a:cxn>
                <a:cxn ang="0">
                  <a:pos x="3" y="146"/>
                </a:cxn>
                <a:cxn ang="0">
                  <a:pos x="0" y="134"/>
                </a:cxn>
                <a:cxn ang="0">
                  <a:pos x="11" y="120"/>
                </a:cxn>
                <a:cxn ang="0">
                  <a:pos x="44" y="110"/>
                </a:cxn>
                <a:cxn ang="0">
                  <a:pos x="99" y="101"/>
                </a:cxn>
              </a:cxnLst>
              <a:rect l="0" t="0" r="r" b="b"/>
              <a:pathLst>
                <a:path w="524" h="194">
                  <a:moveTo>
                    <a:pt x="99" y="101"/>
                  </a:moveTo>
                  <a:lnTo>
                    <a:pt x="102" y="70"/>
                  </a:lnTo>
                  <a:lnTo>
                    <a:pt x="114" y="42"/>
                  </a:lnTo>
                  <a:lnTo>
                    <a:pt x="134" y="19"/>
                  </a:lnTo>
                  <a:lnTo>
                    <a:pt x="158" y="6"/>
                  </a:lnTo>
                  <a:lnTo>
                    <a:pt x="181" y="0"/>
                  </a:lnTo>
                  <a:lnTo>
                    <a:pt x="202" y="6"/>
                  </a:lnTo>
                  <a:lnTo>
                    <a:pt x="219" y="21"/>
                  </a:lnTo>
                  <a:lnTo>
                    <a:pt x="228" y="51"/>
                  </a:lnTo>
                  <a:lnTo>
                    <a:pt x="266" y="37"/>
                  </a:lnTo>
                  <a:lnTo>
                    <a:pt x="295" y="28"/>
                  </a:lnTo>
                  <a:lnTo>
                    <a:pt x="322" y="25"/>
                  </a:lnTo>
                  <a:lnTo>
                    <a:pt x="339" y="28"/>
                  </a:lnTo>
                  <a:lnTo>
                    <a:pt x="354" y="35"/>
                  </a:lnTo>
                  <a:lnTo>
                    <a:pt x="366" y="51"/>
                  </a:lnTo>
                  <a:lnTo>
                    <a:pt x="372" y="71"/>
                  </a:lnTo>
                  <a:lnTo>
                    <a:pt x="375" y="99"/>
                  </a:lnTo>
                  <a:lnTo>
                    <a:pt x="415" y="99"/>
                  </a:lnTo>
                  <a:lnTo>
                    <a:pt x="454" y="101"/>
                  </a:lnTo>
                  <a:lnTo>
                    <a:pt x="489" y="104"/>
                  </a:lnTo>
                  <a:lnTo>
                    <a:pt x="512" y="111"/>
                  </a:lnTo>
                  <a:lnTo>
                    <a:pt x="524" y="120"/>
                  </a:lnTo>
                  <a:lnTo>
                    <a:pt x="518" y="130"/>
                  </a:lnTo>
                  <a:lnTo>
                    <a:pt x="492" y="142"/>
                  </a:lnTo>
                  <a:lnTo>
                    <a:pt x="442" y="156"/>
                  </a:lnTo>
                  <a:lnTo>
                    <a:pt x="345" y="144"/>
                  </a:lnTo>
                  <a:lnTo>
                    <a:pt x="325" y="182"/>
                  </a:lnTo>
                  <a:lnTo>
                    <a:pt x="249" y="194"/>
                  </a:lnTo>
                  <a:lnTo>
                    <a:pt x="228" y="155"/>
                  </a:lnTo>
                  <a:lnTo>
                    <a:pt x="149" y="136"/>
                  </a:lnTo>
                  <a:lnTo>
                    <a:pt x="129" y="174"/>
                  </a:lnTo>
                  <a:lnTo>
                    <a:pt x="88" y="172"/>
                  </a:lnTo>
                  <a:lnTo>
                    <a:pt x="49" y="167"/>
                  </a:lnTo>
                  <a:lnTo>
                    <a:pt x="20" y="156"/>
                  </a:lnTo>
                  <a:lnTo>
                    <a:pt x="3" y="146"/>
                  </a:lnTo>
                  <a:lnTo>
                    <a:pt x="0" y="134"/>
                  </a:lnTo>
                  <a:lnTo>
                    <a:pt x="11" y="120"/>
                  </a:lnTo>
                  <a:lnTo>
                    <a:pt x="44" y="110"/>
                  </a:lnTo>
                  <a:lnTo>
                    <a:pt x="99" y="101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8" name="Freeform 111"/>
            <p:cNvSpPr>
              <a:spLocks/>
            </p:cNvSpPr>
            <p:nvPr/>
          </p:nvSpPr>
          <p:spPr bwMode="auto">
            <a:xfrm>
              <a:off x="2701" y="4621"/>
              <a:ext cx="284" cy="171"/>
            </a:xfrm>
            <a:custGeom>
              <a:avLst/>
              <a:gdLst/>
              <a:ahLst/>
              <a:cxnLst>
                <a:cxn ang="0">
                  <a:pos x="3" y="64"/>
                </a:cxn>
                <a:cxn ang="0">
                  <a:pos x="0" y="17"/>
                </a:cxn>
                <a:cxn ang="0">
                  <a:pos x="94" y="0"/>
                </a:cxn>
                <a:cxn ang="0">
                  <a:pos x="147" y="52"/>
                </a:cxn>
                <a:cxn ang="0">
                  <a:pos x="208" y="50"/>
                </a:cxn>
                <a:cxn ang="0">
                  <a:pos x="281" y="55"/>
                </a:cxn>
                <a:cxn ang="0">
                  <a:pos x="284" y="105"/>
                </a:cxn>
                <a:cxn ang="0">
                  <a:pos x="205" y="170"/>
                </a:cxn>
                <a:cxn ang="0">
                  <a:pos x="144" y="171"/>
                </a:cxn>
                <a:cxn ang="0">
                  <a:pos x="91" y="90"/>
                </a:cxn>
                <a:cxn ang="0">
                  <a:pos x="62" y="53"/>
                </a:cxn>
                <a:cxn ang="0">
                  <a:pos x="3" y="64"/>
                </a:cxn>
              </a:cxnLst>
              <a:rect l="0" t="0" r="r" b="b"/>
              <a:pathLst>
                <a:path w="284" h="171">
                  <a:moveTo>
                    <a:pt x="3" y="64"/>
                  </a:moveTo>
                  <a:lnTo>
                    <a:pt x="0" y="17"/>
                  </a:lnTo>
                  <a:lnTo>
                    <a:pt x="94" y="0"/>
                  </a:lnTo>
                  <a:lnTo>
                    <a:pt x="147" y="52"/>
                  </a:lnTo>
                  <a:lnTo>
                    <a:pt x="208" y="50"/>
                  </a:lnTo>
                  <a:lnTo>
                    <a:pt x="281" y="55"/>
                  </a:lnTo>
                  <a:lnTo>
                    <a:pt x="284" y="105"/>
                  </a:lnTo>
                  <a:lnTo>
                    <a:pt x="205" y="170"/>
                  </a:lnTo>
                  <a:lnTo>
                    <a:pt x="144" y="171"/>
                  </a:lnTo>
                  <a:lnTo>
                    <a:pt x="91" y="90"/>
                  </a:lnTo>
                  <a:lnTo>
                    <a:pt x="62" y="53"/>
                  </a:lnTo>
                  <a:lnTo>
                    <a:pt x="3" y="64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9" name="Freeform 112"/>
            <p:cNvSpPr>
              <a:spLocks/>
            </p:cNvSpPr>
            <p:nvPr/>
          </p:nvSpPr>
          <p:spPr bwMode="auto">
            <a:xfrm>
              <a:off x="2221" y="4544"/>
              <a:ext cx="290" cy="162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73" y="25"/>
                </a:cxn>
                <a:cxn ang="0">
                  <a:pos x="15" y="49"/>
                </a:cxn>
                <a:cxn ang="0">
                  <a:pos x="18" y="101"/>
                </a:cxn>
                <a:cxn ang="0">
                  <a:pos x="0" y="162"/>
                </a:cxn>
                <a:cxn ang="0">
                  <a:pos x="97" y="160"/>
                </a:cxn>
                <a:cxn ang="0">
                  <a:pos x="149" y="66"/>
                </a:cxn>
                <a:cxn ang="0">
                  <a:pos x="217" y="20"/>
                </a:cxn>
                <a:cxn ang="0">
                  <a:pos x="290" y="11"/>
                </a:cxn>
                <a:cxn ang="0">
                  <a:pos x="158" y="0"/>
                </a:cxn>
              </a:cxnLst>
              <a:rect l="0" t="0" r="r" b="b"/>
              <a:pathLst>
                <a:path w="290" h="162">
                  <a:moveTo>
                    <a:pt x="158" y="0"/>
                  </a:moveTo>
                  <a:lnTo>
                    <a:pt x="73" y="25"/>
                  </a:lnTo>
                  <a:lnTo>
                    <a:pt x="15" y="49"/>
                  </a:lnTo>
                  <a:lnTo>
                    <a:pt x="18" y="101"/>
                  </a:lnTo>
                  <a:lnTo>
                    <a:pt x="0" y="162"/>
                  </a:lnTo>
                  <a:lnTo>
                    <a:pt x="97" y="160"/>
                  </a:lnTo>
                  <a:lnTo>
                    <a:pt x="149" y="66"/>
                  </a:lnTo>
                  <a:lnTo>
                    <a:pt x="217" y="20"/>
                  </a:lnTo>
                  <a:lnTo>
                    <a:pt x="290" y="11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0" name="Freeform 113"/>
            <p:cNvSpPr>
              <a:spLocks/>
            </p:cNvSpPr>
            <p:nvPr/>
          </p:nvSpPr>
          <p:spPr bwMode="auto">
            <a:xfrm>
              <a:off x="2119" y="4640"/>
              <a:ext cx="857" cy="341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401" y="55"/>
                </a:cxn>
                <a:cxn ang="0">
                  <a:pos x="450" y="55"/>
                </a:cxn>
                <a:cxn ang="0">
                  <a:pos x="491" y="55"/>
                </a:cxn>
                <a:cxn ang="0">
                  <a:pos x="527" y="59"/>
                </a:cxn>
                <a:cxn ang="0">
                  <a:pos x="553" y="67"/>
                </a:cxn>
                <a:cxn ang="0">
                  <a:pos x="571" y="80"/>
                </a:cxn>
                <a:cxn ang="0">
                  <a:pos x="585" y="97"/>
                </a:cxn>
                <a:cxn ang="0">
                  <a:pos x="594" y="121"/>
                </a:cxn>
                <a:cxn ang="0">
                  <a:pos x="597" y="152"/>
                </a:cxn>
                <a:cxn ang="0">
                  <a:pos x="541" y="161"/>
                </a:cxn>
                <a:cxn ang="0">
                  <a:pos x="612" y="196"/>
                </a:cxn>
                <a:cxn ang="0">
                  <a:pos x="670" y="189"/>
                </a:cxn>
                <a:cxn ang="0">
                  <a:pos x="729" y="194"/>
                </a:cxn>
                <a:cxn ang="0">
                  <a:pos x="781" y="208"/>
                </a:cxn>
                <a:cxn ang="0">
                  <a:pos x="822" y="229"/>
                </a:cxn>
                <a:cxn ang="0">
                  <a:pos x="852" y="256"/>
                </a:cxn>
                <a:cxn ang="0">
                  <a:pos x="857" y="284"/>
                </a:cxn>
                <a:cxn ang="0">
                  <a:pos x="843" y="314"/>
                </a:cxn>
                <a:cxn ang="0">
                  <a:pos x="802" y="341"/>
                </a:cxn>
                <a:cxn ang="0">
                  <a:pos x="673" y="324"/>
                </a:cxn>
                <a:cxn ang="0">
                  <a:pos x="638" y="291"/>
                </a:cxn>
                <a:cxn ang="0">
                  <a:pos x="612" y="269"/>
                </a:cxn>
                <a:cxn ang="0">
                  <a:pos x="588" y="255"/>
                </a:cxn>
                <a:cxn ang="0">
                  <a:pos x="571" y="248"/>
                </a:cxn>
                <a:cxn ang="0">
                  <a:pos x="547" y="246"/>
                </a:cxn>
                <a:cxn ang="0">
                  <a:pos x="518" y="246"/>
                </a:cxn>
                <a:cxn ang="0">
                  <a:pos x="477" y="248"/>
                </a:cxn>
                <a:cxn ang="0">
                  <a:pos x="418" y="246"/>
                </a:cxn>
                <a:cxn ang="0">
                  <a:pos x="480" y="170"/>
                </a:cxn>
                <a:cxn ang="0">
                  <a:pos x="500" y="118"/>
                </a:cxn>
                <a:cxn ang="0">
                  <a:pos x="445" y="119"/>
                </a:cxn>
                <a:cxn ang="0">
                  <a:pos x="336" y="100"/>
                </a:cxn>
                <a:cxn ang="0">
                  <a:pos x="266" y="118"/>
                </a:cxn>
                <a:cxn ang="0">
                  <a:pos x="202" y="171"/>
                </a:cxn>
                <a:cxn ang="0">
                  <a:pos x="166" y="178"/>
                </a:cxn>
                <a:cxn ang="0">
                  <a:pos x="134" y="191"/>
                </a:cxn>
                <a:cxn ang="0">
                  <a:pos x="102" y="206"/>
                </a:cxn>
                <a:cxn ang="0">
                  <a:pos x="73" y="217"/>
                </a:cxn>
                <a:cxn ang="0">
                  <a:pos x="46" y="220"/>
                </a:cxn>
                <a:cxn ang="0">
                  <a:pos x="26" y="211"/>
                </a:cxn>
                <a:cxn ang="0">
                  <a:pos x="8" y="185"/>
                </a:cxn>
                <a:cxn ang="0">
                  <a:pos x="0" y="135"/>
                </a:cxn>
                <a:cxn ang="0">
                  <a:pos x="79" y="102"/>
                </a:cxn>
                <a:cxn ang="0">
                  <a:pos x="61" y="71"/>
                </a:cxn>
                <a:cxn ang="0">
                  <a:pos x="64" y="45"/>
                </a:cxn>
                <a:cxn ang="0">
                  <a:pos x="84" y="28"/>
                </a:cxn>
                <a:cxn ang="0">
                  <a:pos x="117" y="14"/>
                </a:cxn>
                <a:cxn ang="0">
                  <a:pos x="158" y="5"/>
                </a:cxn>
                <a:cxn ang="0">
                  <a:pos x="204" y="2"/>
                </a:cxn>
                <a:cxn ang="0">
                  <a:pos x="254" y="0"/>
                </a:cxn>
                <a:cxn ang="0">
                  <a:pos x="304" y="0"/>
                </a:cxn>
              </a:cxnLst>
              <a:rect l="0" t="0" r="r" b="b"/>
              <a:pathLst>
                <a:path w="857" h="341">
                  <a:moveTo>
                    <a:pt x="304" y="0"/>
                  </a:moveTo>
                  <a:lnTo>
                    <a:pt x="401" y="55"/>
                  </a:lnTo>
                  <a:lnTo>
                    <a:pt x="450" y="55"/>
                  </a:lnTo>
                  <a:lnTo>
                    <a:pt x="491" y="55"/>
                  </a:lnTo>
                  <a:lnTo>
                    <a:pt x="527" y="59"/>
                  </a:lnTo>
                  <a:lnTo>
                    <a:pt x="553" y="67"/>
                  </a:lnTo>
                  <a:lnTo>
                    <a:pt x="571" y="80"/>
                  </a:lnTo>
                  <a:lnTo>
                    <a:pt x="585" y="97"/>
                  </a:lnTo>
                  <a:lnTo>
                    <a:pt x="594" y="121"/>
                  </a:lnTo>
                  <a:lnTo>
                    <a:pt x="597" y="152"/>
                  </a:lnTo>
                  <a:lnTo>
                    <a:pt x="541" y="161"/>
                  </a:lnTo>
                  <a:lnTo>
                    <a:pt x="612" y="196"/>
                  </a:lnTo>
                  <a:lnTo>
                    <a:pt x="670" y="189"/>
                  </a:lnTo>
                  <a:lnTo>
                    <a:pt x="729" y="194"/>
                  </a:lnTo>
                  <a:lnTo>
                    <a:pt x="781" y="208"/>
                  </a:lnTo>
                  <a:lnTo>
                    <a:pt x="822" y="229"/>
                  </a:lnTo>
                  <a:lnTo>
                    <a:pt x="852" y="256"/>
                  </a:lnTo>
                  <a:lnTo>
                    <a:pt x="857" y="284"/>
                  </a:lnTo>
                  <a:lnTo>
                    <a:pt x="843" y="314"/>
                  </a:lnTo>
                  <a:lnTo>
                    <a:pt x="802" y="341"/>
                  </a:lnTo>
                  <a:lnTo>
                    <a:pt x="673" y="324"/>
                  </a:lnTo>
                  <a:lnTo>
                    <a:pt x="638" y="291"/>
                  </a:lnTo>
                  <a:lnTo>
                    <a:pt x="612" y="269"/>
                  </a:lnTo>
                  <a:lnTo>
                    <a:pt x="588" y="255"/>
                  </a:lnTo>
                  <a:lnTo>
                    <a:pt x="571" y="248"/>
                  </a:lnTo>
                  <a:lnTo>
                    <a:pt x="547" y="246"/>
                  </a:lnTo>
                  <a:lnTo>
                    <a:pt x="518" y="246"/>
                  </a:lnTo>
                  <a:lnTo>
                    <a:pt x="477" y="248"/>
                  </a:lnTo>
                  <a:lnTo>
                    <a:pt x="418" y="246"/>
                  </a:lnTo>
                  <a:lnTo>
                    <a:pt x="480" y="170"/>
                  </a:lnTo>
                  <a:lnTo>
                    <a:pt x="500" y="118"/>
                  </a:lnTo>
                  <a:lnTo>
                    <a:pt x="445" y="119"/>
                  </a:lnTo>
                  <a:lnTo>
                    <a:pt x="336" y="100"/>
                  </a:lnTo>
                  <a:lnTo>
                    <a:pt x="266" y="118"/>
                  </a:lnTo>
                  <a:lnTo>
                    <a:pt x="202" y="171"/>
                  </a:lnTo>
                  <a:lnTo>
                    <a:pt x="166" y="178"/>
                  </a:lnTo>
                  <a:lnTo>
                    <a:pt x="134" y="191"/>
                  </a:lnTo>
                  <a:lnTo>
                    <a:pt x="102" y="206"/>
                  </a:lnTo>
                  <a:lnTo>
                    <a:pt x="73" y="217"/>
                  </a:lnTo>
                  <a:lnTo>
                    <a:pt x="46" y="220"/>
                  </a:lnTo>
                  <a:lnTo>
                    <a:pt x="26" y="211"/>
                  </a:lnTo>
                  <a:lnTo>
                    <a:pt x="8" y="185"/>
                  </a:lnTo>
                  <a:lnTo>
                    <a:pt x="0" y="135"/>
                  </a:lnTo>
                  <a:lnTo>
                    <a:pt x="79" y="102"/>
                  </a:lnTo>
                  <a:lnTo>
                    <a:pt x="61" y="71"/>
                  </a:lnTo>
                  <a:lnTo>
                    <a:pt x="64" y="45"/>
                  </a:lnTo>
                  <a:lnTo>
                    <a:pt x="84" y="28"/>
                  </a:lnTo>
                  <a:lnTo>
                    <a:pt x="117" y="14"/>
                  </a:lnTo>
                  <a:lnTo>
                    <a:pt x="158" y="5"/>
                  </a:lnTo>
                  <a:lnTo>
                    <a:pt x="204" y="2"/>
                  </a:lnTo>
                  <a:lnTo>
                    <a:pt x="254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" name="Freeform 114"/>
            <p:cNvSpPr>
              <a:spLocks/>
            </p:cNvSpPr>
            <p:nvPr/>
          </p:nvSpPr>
          <p:spPr bwMode="auto">
            <a:xfrm>
              <a:off x="2119" y="4981"/>
              <a:ext cx="395" cy="175"/>
            </a:xfrm>
            <a:custGeom>
              <a:avLst/>
              <a:gdLst/>
              <a:ahLst/>
              <a:cxnLst>
                <a:cxn ang="0">
                  <a:pos x="368" y="12"/>
                </a:cxn>
                <a:cxn ang="0">
                  <a:pos x="234" y="0"/>
                </a:cxn>
                <a:cxn ang="0">
                  <a:pos x="184" y="7"/>
                </a:cxn>
                <a:cxn ang="0">
                  <a:pos x="149" y="14"/>
                </a:cxn>
                <a:cxn ang="0">
                  <a:pos x="120" y="25"/>
                </a:cxn>
                <a:cxn ang="0">
                  <a:pos x="96" y="37"/>
                </a:cxn>
                <a:cxn ang="0">
                  <a:pos x="73" y="51"/>
                </a:cxn>
                <a:cxn ang="0">
                  <a:pos x="52" y="68"/>
                </a:cxn>
                <a:cxn ang="0">
                  <a:pos x="29" y="89"/>
                </a:cxn>
                <a:cxn ang="0">
                  <a:pos x="0" y="113"/>
                </a:cxn>
                <a:cxn ang="0">
                  <a:pos x="23" y="144"/>
                </a:cxn>
                <a:cxn ang="0">
                  <a:pos x="55" y="165"/>
                </a:cxn>
                <a:cxn ang="0">
                  <a:pos x="90" y="174"/>
                </a:cxn>
                <a:cxn ang="0">
                  <a:pos x="128" y="175"/>
                </a:cxn>
                <a:cxn ang="0">
                  <a:pos x="166" y="168"/>
                </a:cxn>
                <a:cxn ang="0">
                  <a:pos x="207" y="155"/>
                </a:cxn>
                <a:cxn ang="0">
                  <a:pos x="245" y="136"/>
                </a:cxn>
                <a:cxn ang="0">
                  <a:pos x="278" y="111"/>
                </a:cxn>
                <a:cxn ang="0">
                  <a:pos x="240" y="68"/>
                </a:cxn>
                <a:cxn ang="0">
                  <a:pos x="395" y="64"/>
                </a:cxn>
                <a:cxn ang="0">
                  <a:pos x="368" y="12"/>
                </a:cxn>
              </a:cxnLst>
              <a:rect l="0" t="0" r="r" b="b"/>
              <a:pathLst>
                <a:path w="395" h="175">
                  <a:moveTo>
                    <a:pt x="368" y="12"/>
                  </a:moveTo>
                  <a:lnTo>
                    <a:pt x="234" y="0"/>
                  </a:lnTo>
                  <a:lnTo>
                    <a:pt x="184" y="7"/>
                  </a:lnTo>
                  <a:lnTo>
                    <a:pt x="149" y="14"/>
                  </a:lnTo>
                  <a:lnTo>
                    <a:pt x="120" y="25"/>
                  </a:lnTo>
                  <a:lnTo>
                    <a:pt x="96" y="37"/>
                  </a:lnTo>
                  <a:lnTo>
                    <a:pt x="73" y="51"/>
                  </a:lnTo>
                  <a:lnTo>
                    <a:pt x="52" y="68"/>
                  </a:lnTo>
                  <a:lnTo>
                    <a:pt x="29" y="89"/>
                  </a:lnTo>
                  <a:lnTo>
                    <a:pt x="0" y="113"/>
                  </a:lnTo>
                  <a:lnTo>
                    <a:pt x="23" y="144"/>
                  </a:lnTo>
                  <a:lnTo>
                    <a:pt x="55" y="165"/>
                  </a:lnTo>
                  <a:lnTo>
                    <a:pt x="90" y="174"/>
                  </a:lnTo>
                  <a:lnTo>
                    <a:pt x="128" y="175"/>
                  </a:lnTo>
                  <a:lnTo>
                    <a:pt x="166" y="168"/>
                  </a:lnTo>
                  <a:lnTo>
                    <a:pt x="207" y="155"/>
                  </a:lnTo>
                  <a:lnTo>
                    <a:pt x="245" y="136"/>
                  </a:lnTo>
                  <a:lnTo>
                    <a:pt x="278" y="111"/>
                  </a:lnTo>
                  <a:lnTo>
                    <a:pt x="240" y="68"/>
                  </a:lnTo>
                  <a:lnTo>
                    <a:pt x="395" y="64"/>
                  </a:lnTo>
                  <a:lnTo>
                    <a:pt x="368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2" name="Freeform 115"/>
            <p:cNvSpPr>
              <a:spLocks/>
            </p:cNvSpPr>
            <p:nvPr/>
          </p:nvSpPr>
          <p:spPr bwMode="auto">
            <a:xfrm>
              <a:off x="2526" y="5103"/>
              <a:ext cx="521" cy="130"/>
            </a:xfrm>
            <a:custGeom>
              <a:avLst/>
              <a:gdLst/>
              <a:ahLst/>
              <a:cxnLst>
                <a:cxn ang="0">
                  <a:pos x="93" y="45"/>
                </a:cxn>
                <a:cxn ang="0">
                  <a:pos x="260" y="0"/>
                </a:cxn>
                <a:cxn ang="0">
                  <a:pos x="468" y="19"/>
                </a:cxn>
                <a:cxn ang="0">
                  <a:pos x="521" y="83"/>
                </a:cxn>
                <a:cxn ang="0">
                  <a:pos x="450" y="100"/>
                </a:cxn>
                <a:cxn ang="0">
                  <a:pos x="389" y="72"/>
                </a:cxn>
                <a:cxn ang="0">
                  <a:pos x="301" y="76"/>
                </a:cxn>
                <a:cxn ang="0">
                  <a:pos x="307" y="130"/>
                </a:cxn>
                <a:cxn ang="0">
                  <a:pos x="245" y="114"/>
                </a:cxn>
                <a:cxn ang="0">
                  <a:pos x="240" y="55"/>
                </a:cxn>
                <a:cxn ang="0">
                  <a:pos x="137" y="102"/>
                </a:cxn>
                <a:cxn ang="0">
                  <a:pos x="0" y="78"/>
                </a:cxn>
                <a:cxn ang="0">
                  <a:pos x="93" y="45"/>
                </a:cxn>
              </a:cxnLst>
              <a:rect l="0" t="0" r="r" b="b"/>
              <a:pathLst>
                <a:path w="521" h="130">
                  <a:moveTo>
                    <a:pt x="93" y="45"/>
                  </a:moveTo>
                  <a:lnTo>
                    <a:pt x="260" y="0"/>
                  </a:lnTo>
                  <a:lnTo>
                    <a:pt x="468" y="19"/>
                  </a:lnTo>
                  <a:lnTo>
                    <a:pt x="521" y="83"/>
                  </a:lnTo>
                  <a:lnTo>
                    <a:pt x="450" y="100"/>
                  </a:lnTo>
                  <a:lnTo>
                    <a:pt x="389" y="72"/>
                  </a:lnTo>
                  <a:lnTo>
                    <a:pt x="301" y="76"/>
                  </a:lnTo>
                  <a:lnTo>
                    <a:pt x="307" y="130"/>
                  </a:lnTo>
                  <a:lnTo>
                    <a:pt x="245" y="114"/>
                  </a:lnTo>
                  <a:lnTo>
                    <a:pt x="240" y="55"/>
                  </a:lnTo>
                  <a:lnTo>
                    <a:pt x="137" y="102"/>
                  </a:lnTo>
                  <a:lnTo>
                    <a:pt x="0" y="78"/>
                  </a:lnTo>
                  <a:lnTo>
                    <a:pt x="93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3" name="Freeform 116"/>
            <p:cNvSpPr>
              <a:spLocks/>
            </p:cNvSpPr>
            <p:nvPr/>
          </p:nvSpPr>
          <p:spPr bwMode="auto">
            <a:xfrm>
              <a:off x="2092" y="5169"/>
              <a:ext cx="328" cy="242"/>
            </a:xfrm>
            <a:custGeom>
              <a:avLst/>
              <a:gdLst/>
              <a:ahLst/>
              <a:cxnLst>
                <a:cxn ang="0">
                  <a:pos x="328" y="60"/>
                </a:cxn>
                <a:cxn ang="0">
                  <a:pos x="322" y="0"/>
                </a:cxn>
                <a:cxn ang="0">
                  <a:pos x="179" y="5"/>
                </a:cxn>
                <a:cxn ang="0">
                  <a:pos x="88" y="76"/>
                </a:cxn>
                <a:cxn ang="0">
                  <a:pos x="6" y="116"/>
                </a:cxn>
                <a:cxn ang="0">
                  <a:pos x="0" y="185"/>
                </a:cxn>
                <a:cxn ang="0">
                  <a:pos x="53" y="242"/>
                </a:cxn>
                <a:cxn ang="0">
                  <a:pos x="173" y="216"/>
                </a:cxn>
                <a:cxn ang="0">
                  <a:pos x="252" y="152"/>
                </a:cxn>
                <a:cxn ang="0">
                  <a:pos x="211" y="109"/>
                </a:cxn>
                <a:cxn ang="0">
                  <a:pos x="328" y="60"/>
                </a:cxn>
              </a:cxnLst>
              <a:rect l="0" t="0" r="r" b="b"/>
              <a:pathLst>
                <a:path w="328" h="242">
                  <a:moveTo>
                    <a:pt x="328" y="60"/>
                  </a:moveTo>
                  <a:lnTo>
                    <a:pt x="322" y="0"/>
                  </a:lnTo>
                  <a:lnTo>
                    <a:pt x="179" y="5"/>
                  </a:lnTo>
                  <a:lnTo>
                    <a:pt x="88" y="76"/>
                  </a:lnTo>
                  <a:lnTo>
                    <a:pt x="6" y="116"/>
                  </a:lnTo>
                  <a:lnTo>
                    <a:pt x="0" y="185"/>
                  </a:lnTo>
                  <a:lnTo>
                    <a:pt x="53" y="242"/>
                  </a:lnTo>
                  <a:lnTo>
                    <a:pt x="173" y="216"/>
                  </a:lnTo>
                  <a:lnTo>
                    <a:pt x="252" y="152"/>
                  </a:lnTo>
                  <a:lnTo>
                    <a:pt x="211" y="109"/>
                  </a:lnTo>
                  <a:lnTo>
                    <a:pt x="328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4" name="Freeform 117"/>
            <p:cNvSpPr>
              <a:spLocks/>
            </p:cNvSpPr>
            <p:nvPr/>
          </p:nvSpPr>
          <p:spPr bwMode="auto">
            <a:xfrm>
              <a:off x="2282" y="5273"/>
              <a:ext cx="838" cy="272"/>
            </a:xfrm>
            <a:custGeom>
              <a:avLst/>
              <a:gdLst/>
              <a:ahLst/>
              <a:cxnLst>
                <a:cxn ang="0">
                  <a:pos x="109" y="32"/>
                </a:cxn>
                <a:cxn ang="0">
                  <a:pos x="94" y="57"/>
                </a:cxn>
                <a:cxn ang="0">
                  <a:pos x="71" y="97"/>
                </a:cxn>
                <a:cxn ang="0">
                  <a:pos x="41" y="143"/>
                </a:cxn>
                <a:cxn ang="0">
                  <a:pos x="15" y="190"/>
                </a:cxn>
                <a:cxn ang="0">
                  <a:pos x="0" y="228"/>
                </a:cxn>
                <a:cxn ang="0">
                  <a:pos x="6" y="249"/>
                </a:cxn>
                <a:cxn ang="0">
                  <a:pos x="39" y="242"/>
                </a:cxn>
                <a:cxn ang="0">
                  <a:pos x="109" y="199"/>
                </a:cxn>
                <a:cxn ang="0">
                  <a:pos x="164" y="272"/>
                </a:cxn>
                <a:cxn ang="0">
                  <a:pos x="214" y="142"/>
                </a:cxn>
                <a:cxn ang="0">
                  <a:pos x="273" y="117"/>
                </a:cxn>
                <a:cxn ang="0">
                  <a:pos x="384" y="114"/>
                </a:cxn>
                <a:cxn ang="0">
                  <a:pos x="530" y="117"/>
                </a:cxn>
                <a:cxn ang="0">
                  <a:pos x="571" y="208"/>
                </a:cxn>
                <a:cxn ang="0">
                  <a:pos x="700" y="237"/>
                </a:cxn>
                <a:cxn ang="0">
                  <a:pos x="785" y="244"/>
                </a:cxn>
                <a:cxn ang="0">
                  <a:pos x="829" y="234"/>
                </a:cxn>
                <a:cxn ang="0">
                  <a:pos x="838" y="209"/>
                </a:cxn>
                <a:cxn ang="0">
                  <a:pos x="809" y="176"/>
                </a:cxn>
                <a:cxn ang="0">
                  <a:pos x="750" y="138"/>
                </a:cxn>
                <a:cxn ang="0">
                  <a:pos x="668" y="98"/>
                </a:cxn>
                <a:cxn ang="0">
                  <a:pos x="560" y="64"/>
                </a:cxn>
                <a:cxn ang="0">
                  <a:pos x="457" y="0"/>
                </a:cxn>
                <a:cxn ang="0">
                  <a:pos x="361" y="1"/>
                </a:cxn>
                <a:cxn ang="0">
                  <a:pos x="185" y="69"/>
                </a:cxn>
                <a:cxn ang="0">
                  <a:pos x="109" y="32"/>
                </a:cxn>
              </a:cxnLst>
              <a:rect l="0" t="0" r="r" b="b"/>
              <a:pathLst>
                <a:path w="838" h="272">
                  <a:moveTo>
                    <a:pt x="109" y="32"/>
                  </a:moveTo>
                  <a:lnTo>
                    <a:pt x="94" y="57"/>
                  </a:lnTo>
                  <a:lnTo>
                    <a:pt x="71" y="97"/>
                  </a:lnTo>
                  <a:lnTo>
                    <a:pt x="41" y="143"/>
                  </a:lnTo>
                  <a:lnTo>
                    <a:pt x="15" y="190"/>
                  </a:lnTo>
                  <a:lnTo>
                    <a:pt x="0" y="228"/>
                  </a:lnTo>
                  <a:lnTo>
                    <a:pt x="6" y="249"/>
                  </a:lnTo>
                  <a:lnTo>
                    <a:pt x="39" y="242"/>
                  </a:lnTo>
                  <a:lnTo>
                    <a:pt x="109" y="199"/>
                  </a:lnTo>
                  <a:lnTo>
                    <a:pt x="164" y="272"/>
                  </a:lnTo>
                  <a:lnTo>
                    <a:pt x="214" y="142"/>
                  </a:lnTo>
                  <a:lnTo>
                    <a:pt x="273" y="117"/>
                  </a:lnTo>
                  <a:lnTo>
                    <a:pt x="384" y="114"/>
                  </a:lnTo>
                  <a:lnTo>
                    <a:pt x="530" y="117"/>
                  </a:lnTo>
                  <a:lnTo>
                    <a:pt x="571" y="208"/>
                  </a:lnTo>
                  <a:lnTo>
                    <a:pt x="700" y="237"/>
                  </a:lnTo>
                  <a:lnTo>
                    <a:pt x="785" y="244"/>
                  </a:lnTo>
                  <a:lnTo>
                    <a:pt x="829" y="234"/>
                  </a:lnTo>
                  <a:lnTo>
                    <a:pt x="838" y="209"/>
                  </a:lnTo>
                  <a:lnTo>
                    <a:pt x="809" y="176"/>
                  </a:lnTo>
                  <a:lnTo>
                    <a:pt x="750" y="138"/>
                  </a:lnTo>
                  <a:lnTo>
                    <a:pt x="668" y="98"/>
                  </a:lnTo>
                  <a:lnTo>
                    <a:pt x="560" y="64"/>
                  </a:lnTo>
                  <a:lnTo>
                    <a:pt x="457" y="0"/>
                  </a:lnTo>
                  <a:lnTo>
                    <a:pt x="361" y="1"/>
                  </a:lnTo>
                  <a:lnTo>
                    <a:pt x="185" y="69"/>
                  </a:lnTo>
                  <a:lnTo>
                    <a:pt x="109" y="3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5" name="Freeform 118"/>
            <p:cNvSpPr>
              <a:spLocks/>
            </p:cNvSpPr>
            <p:nvPr/>
          </p:nvSpPr>
          <p:spPr bwMode="auto">
            <a:xfrm>
              <a:off x="2514" y="4347"/>
              <a:ext cx="348" cy="14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99" y="38"/>
                </a:cxn>
                <a:cxn ang="0">
                  <a:pos x="176" y="15"/>
                </a:cxn>
                <a:cxn ang="0">
                  <a:pos x="234" y="47"/>
                </a:cxn>
                <a:cxn ang="0">
                  <a:pos x="234" y="87"/>
                </a:cxn>
                <a:cxn ang="0">
                  <a:pos x="298" y="87"/>
                </a:cxn>
                <a:cxn ang="0">
                  <a:pos x="348" y="147"/>
                </a:cxn>
                <a:cxn ang="0">
                  <a:pos x="222" y="125"/>
                </a:cxn>
                <a:cxn ang="0">
                  <a:pos x="111" y="125"/>
                </a:cxn>
                <a:cxn ang="0">
                  <a:pos x="76" y="78"/>
                </a:cxn>
                <a:cxn ang="0">
                  <a:pos x="0" y="47"/>
                </a:cxn>
                <a:cxn ang="0">
                  <a:pos x="38" y="0"/>
                </a:cxn>
              </a:cxnLst>
              <a:rect l="0" t="0" r="r" b="b"/>
              <a:pathLst>
                <a:path w="348" h="147">
                  <a:moveTo>
                    <a:pt x="38" y="0"/>
                  </a:moveTo>
                  <a:lnTo>
                    <a:pt x="99" y="38"/>
                  </a:lnTo>
                  <a:lnTo>
                    <a:pt x="176" y="15"/>
                  </a:lnTo>
                  <a:lnTo>
                    <a:pt x="234" y="47"/>
                  </a:lnTo>
                  <a:lnTo>
                    <a:pt x="234" y="87"/>
                  </a:lnTo>
                  <a:lnTo>
                    <a:pt x="298" y="87"/>
                  </a:lnTo>
                  <a:lnTo>
                    <a:pt x="348" y="147"/>
                  </a:lnTo>
                  <a:lnTo>
                    <a:pt x="222" y="125"/>
                  </a:lnTo>
                  <a:lnTo>
                    <a:pt x="111" y="125"/>
                  </a:lnTo>
                  <a:lnTo>
                    <a:pt x="76" y="78"/>
                  </a:lnTo>
                  <a:lnTo>
                    <a:pt x="0" y="4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6" name="Freeform 119"/>
            <p:cNvSpPr>
              <a:spLocks/>
            </p:cNvSpPr>
            <p:nvPr/>
          </p:nvSpPr>
          <p:spPr bwMode="auto">
            <a:xfrm>
              <a:off x="2590" y="4609"/>
              <a:ext cx="395" cy="131"/>
            </a:xfrm>
            <a:custGeom>
              <a:avLst/>
              <a:gdLst/>
              <a:ahLst/>
              <a:cxnLst>
                <a:cxn ang="0">
                  <a:pos x="0" y="78"/>
                </a:cxn>
                <a:cxn ang="0">
                  <a:pos x="73" y="8"/>
                </a:cxn>
                <a:cxn ang="0">
                  <a:pos x="173" y="0"/>
                </a:cxn>
                <a:cxn ang="0">
                  <a:pos x="272" y="38"/>
                </a:cxn>
                <a:cxn ang="0">
                  <a:pos x="296" y="33"/>
                </a:cxn>
                <a:cxn ang="0">
                  <a:pos x="316" y="31"/>
                </a:cxn>
                <a:cxn ang="0">
                  <a:pos x="334" y="29"/>
                </a:cxn>
                <a:cxn ang="0">
                  <a:pos x="351" y="29"/>
                </a:cxn>
                <a:cxn ang="0">
                  <a:pos x="366" y="29"/>
                </a:cxn>
                <a:cxn ang="0">
                  <a:pos x="375" y="29"/>
                </a:cxn>
                <a:cxn ang="0">
                  <a:pos x="381" y="31"/>
                </a:cxn>
                <a:cxn ang="0">
                  <a:pos x="384" y="31"/>
                </a:cxn>
                <a:cxn ang="0">
                  <a:pos x="395" y="100"/>
                </a:cxn>
                <a:cxn ang="0">
                  <a:pos x="296" y="131"/>
                </a:cxn>
                <a:cxn ang="0">
                  <a:pos x="234" y="62"/>
                </a:cxn>
                <a:cxn ang="0">
                  <a:pos x="135" y="48"/>
                </a:cxn>
                <a:cxn ang="0">
                  <a:pos x="85" y="93"/>
                </a:cxn>
                <a:cxn ang="0">
                  <a:pos x="0" y="78"/>
                </a:cxn>
              </a:cxnLst>
              <a:rect l="0" t="0" r="r" b="b"/>
              <a:pathLst>
                <a:path w="395" h="131">
                  <a:moveTo>
                    <a:pt x="0" y="78"/>
                  </a:moveTo>
                  <a:lnTo>
                    <a:pt x="73" y="8"/>
                  </a:lnTo>
                  <a:lnTo>
                    <a:pt x="173" y="0"/>
                  </a:lnTo>
                  <a:lnTo>
                    <a:pt x="272" y="38"/>
                  </a:lnTo>
                  <a:lnTo>
                    <a:pt x="296" y="33"/>
                  </a:lnTo>
                  <a:lnTo>
                    <a:pt x="316" y="31"/>
                  </a:lnTo>
                  <a:lnTo>
                    <a:pt x="334" y="29"/>
                  </a:lnTo>
                  <a:lnTo>
                    <a:pt x="351" y="29"/>
                  </a:lnTo>
                  <a:lnTo>
                    <a:pt x="366" y="29"/>
                  </a:lnTo>
                  <a:lnTo>
                    <a:pt x="375" y="29"/>
                  </a:lnTo>
                  <a:lnTo>
                    <a:pt x="381" y="31"/>
                  </a:lnTo>
                  <a:lnTo>
                    <a:pt x="384" y="31"/>
                  </a:lnTo>
                  <a:lnTo>
                    <a:pt x="395" y="100"/>
                  </a:lnTo>
                  <a:lnTo>
                    <a:pt x="296" y="131"/>
                  </a:lnTo>
                  <a:lnTo>
                    <a:pt x="234" y="62"/>
                  </a:lnTo>
                  <a:lnTo>
                    <a:pt x="135" y="48"/>
                  </a:lnTo>
                  <a:lnTo>
                    <a:pt x="85" y="93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7" name="Freeform 120"/>
            <p:cNvSpPr>
              <a:spLocks/>
            </p:cNvSpPr>
            <p:nvPr/>
          </p:nvSpPr>
          <p:spPr bwMode="auto">
            <a:xfrm>
              <a:off x="2801" y="4841"/>
              <a:ext cx="222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" y="40"/>
                </a:cxn>
                <a:cxn ang="0">
                  <a:pos x="111" y="69"/>
                </a:cxn>
                <a:cxn ang="0">
                  <a:pos x="47" y="114"/>
                </a:cxn>
                <a:cxn ang="0">
                  <a:pos x="111" y="146"/>
                </a:cxn>
                <a:cxn ang="0">
                  <a:pos x="222" y="123"/>
                </a:cxn>
                <a:cxn ang="0">
                  <a:pos x="211" y="22"/>
                </a:cxn>
                <a:cxn ang="0">
                  <a:pos x="99" y="0"/>
                </a:cxn>
                <a:cxn ang="0">
                  <a:pos x="0" y="0"/>
                </a:cxn>
              </a:cxnLst>
              <a:rect l="0" t="0" r="r" b="b"/>
              <a:pathLst>
                <a:path w="222" h="146">
                  <a:moveTo>
                    <a:pt x="0" y="0"/>
                  </a:moveTo>
                  <a:lnTo>
                    <a:pt x="35" y="40"/>
                  </a:lnTo>
                  <a:lnTo>
                    <a:pt x="111" y="69"/>
                  </a:lnTo>
                  <a:lnTo>
                    <a:pt x="47" y="114"/>
                  </a:lnTo>
                  <a:lnTo>
                    <a:pt x="111" y="146"/>
                  </a:lnTo>
                  <a:lnTo>
                    <a:pt x="222" y="123"/>
                  </a:lnTo>
                  <a:lnTo>
                    <a:pt x="211" y="22"/>
                  </a:lnTo>
                  <a:lnTo>
                    <a:pt x="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8" name="Group 121"/>
          <p:cNvGrpSpPr>
            <a:grpSpLocks/>
          </p:cNvGrpSpPr>
          <p:nvPr/>
        </p:nvGrpSpPr>
        <p:grpSpPr bwMode="auto">
          <a:xfrm>
            <a:off x="6008720" y="5099074"/>
            <a:ext cx="963612" cy="1406525"/>
            <a:chOff x="3029" y="3936"/>
            <a:chExt cx="1157" cy="1884"/>
          </a:xfrm>
        </p:grpSpPr>
        <p:sp>
          <p:nvSpPr>
            <p:cNvPr id="489" name="Freeform 122"/>
            <p:cNvSpPr>
              <a:spLocks/>
            </p:cNvSpPr>
            <p:nvPr/>
          </p:nvSpPr>
          <p:spPr bwMode="auto">
            <a:xfrm>
              <a:off x="3867" y="4281"/>
              <a:ext cx="58" cy="7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1" y="3"/>
                </a:cxn>
                <a:cxn ang="0">
                  <a:pos x="49" y="10"/>
                </a:cxn>
                <a:cxn ang="0">
                  <a:pos x="55" y="23"/>
                </a:cxn>
                <a:cxn ang="0">
                  <a:pos x="58" y="38"/>
                </a:cxn>
                <a:cxn ang="0">
                  <a:pos x="55" y="52"/>
                </a:cxn>
                <a:cxn ang="0">
                  <a:pos x="49" y="62"/>
                </a:cxn>
                <a:cxn ang="0">
                  <a:pos x="41" y="69"/>
                </a:cxn>
                <a:cxn ang="0">
                  <a:pos x="32" y="73"/>
                </a:cxn>
                <a:cxn ang="0">
                  <a:pos x="20" y="69"/>
                </a:cxn>
                <a:cxn ang="0">
                  <a:pos x="8" y="62"/>
                </a:cxn>
                <a:cxn ang="0">
                  <a:pos x="3" y="52"/>
                </a:cxn>
                <a:cxn ang="0">
                  <a:pos x="0" y="38"/>
                </a:cxn>
                <a:cxn ang="0">
                  <a:pos x="3" y="23"/>
                </a:cxn>
                <a:cxn ang="0">
                  <a:pos x="8" y="10"/>
                </a:cxn>
                <a:cxn ang="0">
                  <a:pos x="20" y="3"/>
                </a:cxn>
                <a:cxn ang="0">
                  <a:pos x="32" y="0"/>
                </a:cxn>
              </a:cxnLst>
              <a:rect l="0" t="0" r="r" b="b"/>
              <a:pathLst>
                <a:path w="58" h="73">
                  <a:moveTo>
                    <a:pt x="32" y="0"/>
                  </a:moveTo>
                  <a:lnTo>
                    <a:pt x="41" y="3"/>
                  </a:lnTo>
                  <a:lnTo>
                    <a:pt x="49" y="10"/>
                  </a:lnTo>
                  <a:lnTo>
                    <a:pt x="55" y="23"/>
                  </a:lnTo>
                  <a:lnTo>
                    <a:pt x="58" y="38"/>
                  </a:lnTo>
                  <a:lnTo>
                    <a:pt x="55" y="52"/>
                  </a:lnTo>
                  <a:lnTo>
                    <a:pt x="49" y="62"/>
                  </a:lnTo>
                  <a:lnTo>
                    <a:pt x="41" y="69"/>
                  </a:lnTo>
                  <a:lnTo>
                    <a:pt x="32" y="73"/>
                  </a:lnTo>
                  <a:lnTo>
                    <a:pt x="20" y="69"/>
                  </a:lnTo>
                  <a:lnTo>
                    <a:pt x="8" y="62"/>
                  </a:lnTo>
                  <a:lnTo>
                    <a:pt x="3" y="52"/>
                  </a:lnTo>
                  <a:lnTo>
                    <a:pt x="0" y="38"/>
                  </a:lnTo>
                  <a:lnTo>
                    <a:pt x="3" y="23"/>
                  </a:lnTo>
                  <a:lnTo>
                    <a:pt x="8" y="10"/>
                  </a:lnTo>
                  <a:lnTo>
                    <a:pt x="2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0" name="Freeform 123"/>
            <p:cNvSpPr>
              <a:spLocks/>
            </p:cNvSpPr>
            <p:nvPr/>
          </p:nvSpPr>
          <p:spPr bwMode="auto">
            <a:xfrm>
              <a:off x="3190" y="4080"/>
              <a:ext cx="715" cy="1740"/>
            </a:xfrm>
            <a:custGeom>
              <a:avLst/>
              <a:gdLst/>
              <a:ahLst/>
              <a:cxnLst>
                <a:cxn ang="0">
                  <a:pos x="258" y="1538"/>
                </a:cxn>
                <a:cxn ang="0">
                  <a:pos x="243" y="978"/>
                </a:cxn>
                <a:cxn ang="0">
                  <a:pos x="114" y="986"/>
                </a:cxn>
                <a:cxn ang="0">
                  <a:pos x="328" y="804"/>
                </a:cxn>
                <a:cxn ang="0">
                  <a:pos x="314" y="754"/>
                </a:cxn>
                <a:cxn ang="0">
                  <a:pos x="287" y="572"/>
                </a:cxn>
                <a:cxn ang="0">
                  <a:pos x="158" y="688"/>
                </a:cxn>
                <a:cxn ang="0">
                  <a:pos x="114" y="667"/>
                </a:cxn>
                <a:cxn ang="0">
                  <a:pos x="100" y="629"/>
                </a:cxn>
                <a:cxn ang="0">
                  <a:pos x="299" y="532"/>
                </a:cxn>
                <a:cxn ang="0">
                  <a:pos x="258" y="397"/>
                </a:cxn>
                <a:cxn ang="0">
                  <a:pos x="243" y="369"/>
                </a:cxn>
                <a:cxn ang="0">
                  <a:pos x="343" y="234"/>
                </a:cxn>
                <a:cxn ang="0">
                  <a:pos x="173" y="165"/>
                </a:cxn>
                <a:cxn ang="0">
                  <a:pos x="343" y="78"/>
                </a:cxn>
                <a:cxn ang="0">
                  <a:pos x="419" y="19"/>
                </a:cxn>
                <a:cxn ang="0">
                  <a:pos x="401" y="319"/>
                </a:cxn>
                <a:cxn ang="0">
                  <a:pos x="554" y="281"/>
                </a:cxn>
                <a:cxn ang="0">
                  <a:pos x="542" y="310"/>
                </a:cxn>
                <a:cxn ang="0">
                  <a:pos x="586" y="350"/>
                </a:cxn>
                <a:cxn ang="0">
                  <a:pos x="401" y="359"/>
                </a:cxn>
                <a:cxn ang="0">
                  <a:pos x="387" y="562"/>
                </a:cxn>
                <a:cxn ang="0">
                  <a:pos x="387" y="764"/>
                </a:cxn>
                <a:cxn ang="0">
                  <a:pos x="601" y="832"/>
                </a:cxn>
                <a:cxn ang="0">
                  <a:pos x="601" y="881"/>
                </a:cxn>
                <a:cxn ang="0">
                  <a:pos x="401" y="804"/>
                </a:cxn>
                <a:cxn ang="0">
                  <a:pos x="357" y="1056"/>
                </a:cxn>
                <a:cxn ang="0">
                  <a:pos x="457" y="1191"/>
                </a:cxn>
                <a:cxn ang="0">
                  <a:pos x="630" y="1307"/>
                </a:cxn>
                <a:cxn ang="0">
                  <a:pos x="630" y="1354"/>
                </a:cxn>
                <a:cxn ang="0">
                  <a:pos x="442" y="1219"/>
                </a:cxn>
                <a:cxn ang="0">
                  <a:pos x="357" y="1375"/>
                </a:cxn>
                <a:cxn ang="0">
                  <a:pos x="214" y="1740"/>
                </a:cxn>
              </a:cxnLst>
              <a:rect l="0" t="0" r="r" b="b"/>
              <a:pathLst>
                <a:path w="715" h="1740">
                  <a:moveTo>
                    <a:pt x="214" y="1740"/>
                  </a:moveTo>
                  <a:lnTo>
                    <a:pt x="258" y="1538"/>
                  </a:lnTo>
                  <a:lnTo>
                    <a:pt x="299" y="1024"/>
                  </a:lnTo>
                  <a:lnTo>
                    <a:pt x="243" y="978"/>
                  </a:lnTo>
                  <a:lnTo>
                    <a:pt x="15" y="1064"/>
                  </a:lnTo>
                  <a:lnTo>
                    <a:pt x="114" y="986"/>
                  </a:lnTo>
                  <a:lnTo>
                    <a:pt x="322" y="915"/>
                  </a:lnTo>
                  <a:lnTo>
                    <a:pt x="328" y="804"/>
                  </a:lnTo>
                  <a:lnTo>
                    <a:pt x="173" y="792"/>
                  </a:lnTo>
                  <a:lnTo>
                    <a:pt x="314" y="754"/>
                  </a:lnTo>
                  <a:lnTo>
                    <a:pt x="328" y="640"/>
                  </a:lnTo>
                  <a:lnTo>
                    <a:pt x="287" y="572"/>
                  </a:lnTo>
                  <a:lnTo>
                    <a:pt x="188" y="629"/>
                  </a:lnTo>
                  <a:lnTo>
                    <a:pt x="158" y="688"/>
                  </a:lnTo>
                  <a:lnTo>
                    <a:pt x="15" y="773"/>
                  </a:lnTo>
                  <a:lnTo>
                    <a:pt x="114" y="667"/>
                  </a:lnTo>
                  <a:lnTo>
                    <a:pt x="0" y="698"/>
                  </a:lnTo>
                  <a:lnTo>
                    <a:pt x="100" y="629"/>
                  </a:lnTo>
                  <a:lnTo>
                    <a:pt x="173" y="572"/>
                  </a:lnTo>
                  <a:lnTo>
                    <a:pt x="299" y="532"/>
                  </a:lnTo>
                  <a:lnTo>
                    <a:pt x="372" y="426"/>
                  </a:lnTo>
                  <a:lnTo>
                    <a:pt x="258" y="397"/>
                  </a:lnTo>
                  <a:lnTo>
                    <a:pt x="158" y="407"/>
                  </a:lnTo>
                  <a:lnTo>
                    <a:pt x="243" y="369"/>
                  </a:lnTo>
                  <a:lnTo>
                    <a:pt x="357" y="359"/>
                  </a:lnTo>
                  <a:lnTo>
                    <a:pt x="343" y="234"/>
                  </a:lnTo>
                  <a:lnTo>
                    <a:pt x="273" y="194"/>
                  </a:lnTo>
                  <a:lnTo>
                    <a:pt x="173" y="165"/>
                  </a:lnTo>
                  <a:lnTo>
                    <a:pt x="325" y="182"/>
                  </a:lnTo>
                  <a:lnTo>
                    <a:pt x="343" y="78"/>
                  </a:lnTo>
                  <a:lnTo>
                    <a:pt x="343" y="0"/>
                  </a:lnTo>
                  <a:lnTo>
                    <a:pt x="419" y="19"/>
                  </a:lnTo>
                  <a:lnTo>
                    <a:pt x="372" y="184"/>
                  </a:lnTo>
                  <a:lnTo>
                    <a:pt x="401" y="319"/>
                  </a:lnTo>
                  <a:lnTo>
                    <a:pt x="472" y="281"/>
                  </a:lnTo>
                  <a:lnTo>
                    <a:pt x="554" y="281"/>
                  </a:lnTo>
                  <a:lnTo>
                    <a:pt x="642" y="253"/>
                  </a:lnTo>
                  <a:lnTo>
                    <a:pt x="542" y="310"/>
                  </a:lnTo>
                  <a:lnTo>
                    <a:pt x="671" y="338"/>
                  </a:lnTo>
                  <a:lnTo>
                    <a:pt x="586" y="350"/>
                  </a:lnTo>
                  <a:lnTo>
                    <a:pt x="472" y="338"/>
                  </a:lnTo>
                  <a:lnTo>
                    <a:pt x="401" y="359"/>
                  </a:lnTo>
                  <a:lnTo>
                    <a:pt x="428" y="454"/>
                  </a:lnTo>
                  <a:lnTo>
                    <a:pt x="387" y="562"/>
                  </a:lnTo>
                  <a:lnTo>
                    <a:pt x="387" y="667"/>
                  </a:lnTo>
                  <a:lnTo>
                    <a:pt x="387" y="764"/>
                  </a:lnTo>
                  <a:lnTo>
                    <a:pt x="486" y="764"/>
                  </a:lnTo>
                  <a:lnTo>
                    <a:pt x="601" y="832"/>
                  </a:lnTo>
                  <a:lnTo>
                    <a:pt x="685" y="861"/>
                  </a:lnTo>
                  <a:lnTo>
                    <a:pt x="601" y="881"/>
                  </a:lnTo>
                  <a:lnTo>
                    <a:pt x="516" y="823"/>
                  </a:lnTo>
                  <a:lnTo>
                    <a:pt x="401" y="804"/>
                  </a:lnTo>
                  <a:lnTo>
                    <a:pt x="401" y="920"/>
                  </a:lnTo>
                  <a:lnTo>
                    <a:pt x="357" y="1056"/>
                  </a:lnTo>
                  <a:lnTo>
                    <a:pt x="372" y="1172"/>
                  </a:lnTo>
                  <a:lnTo>
                    <a:pt x="457" y="1191"/>
                  </a:lnTo>
                  <a:lnTo>
                    <a:pt x="527" y="1219"/>
                  </a:lnTo>
                  <a:lnTo>
                    <a:pt x="630" y="1307"/>
                  </a:lnTo>
                  <a:lnTo>
                    <a:pt x="715" y="1307"/>
                  </a:lnTo>
                  <a:lnTo>
                    <a:pt x="630" y="1354"/>
                  </a:lnTo>
                  <a:lnTo>
                    <a:pt x="542" y="1277"/>
                  </a:lnTo>
                  <a:lnTo>
                    <a:pt x="442" y="1219"/>
                  </a:lnTo>
                  <a:lnTo>
                    <a:pt x="357" y="1238"/>
                  </a:lnTo>
                  <a:lnTo>
                    <a:pt x="357" y="1375"/>
                  </a:lnTo>
                  <a:lnTo>
                    <a:pt x="328" y="1732"/>
                  </a:lnTo>
                  <a:lnTo>
                    <a:pt x="214" y="1740"/>
                  </a:lnTo>
                  <a:close/>
                </a:path>
              </a:pathLst>
            </a:custGeom>
            <a:solidFill>
              <a:srgbClr val="4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" name="Freeform 124"/>
            <p:cNvSpPr>
              <a:spLocks/>
            </p:cNvSpPr>
            <p:nvPr/>
          </p:nvSpPr>
          <p:spPr bwMode="auto">
            <a:xfrm>
              <a:off x="3378" y="3936"/>
              <a:ext cx="603" cy="284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111" y="114"/>
                </a:cxn>
                <a:cxn ang="0">
                  <a:pos x="111" y="83"/>
                </a:cxn>
                <a:cxn ang="0">
                  <a:pos x="114" y="57"/>
                </a:cxn>
                <a:cxn ang="0">
                  <a:pos x="123" y="38"/>
                </a:cxn>
                <a:cxn ang="0">
                  <a:pos x="134" y="23"/>
                </a:cxn>
                <a:cxn ang="0">
                  <a:pos x="155" y="12"/>
                </a:cxn>
                <a:cxn ang="0">
                  <a:pos x="181" y="5"/>
                </a:cxn>
                <a:cxn ang="0">
                  <a:pos x="219" y="2"/>
                </a:cxn>
                <a:cxn ang="0">
                  <a:pos x="269" y="0"/>
                </a:cxn>
                <a:cxn ang="0">
                  <a:pos x="307" y="26"/>
                </a:cxn>
                <a:cxn ang="0">
                  <a:pos x="348" y="23"/>
                </a:cxn>
                <a:cxn ang="0">
                  <a:pos x="377" y="24"/>
                </a:cxn>
                <a:cxn ang="0">
                  <a:pos x="404" y="31"/>
                </a:cxn>
                <a:cxn ang="0">
                  <a:pos x="418" y="43"/>
                </a:cxn>
                <a:cxn ang="0">
                  <a:pos x="430" y="59"/>
                </a:cxn>
                <a:cxn ang="0">
                  <a:pos x="439" y="78"/>
                </a:cxn>
                <a:cxn ang="0">
                  <a:pos x="442" y="99"/>
                </a:cxn>
                <a:cxn ang="0">
                  <a:pos x="442" y="125"/>
                </a:cxn>
                <a:cxn ang="0">
                  <a:pos x="512" y="127"/>
                </a:cxn>
                <a:cxn ang="0">
                  <a:pos x="559" y="130"/>
                </a:cxn>
                <a:cxn ang="0">
                  <a:pos x="588" y="139"/>
                </a:cxn>
                <a:cxn ang="0">
                  <a:pos x="603" y="153"/>
                </a:cxn>
                <a:cxn ang="0">
                  <a:pos x="600" y="172"/>
                </a:cxn>
                <a:cxn ang="0">
                  <a:pos x="585" y="199"/>
                </a:cxn>
                <a:cxn ang="0">
                  <a:pos x="562" y="238"/>
                </a:cxn>
                <a:cxn ang="0">
                  <a:pos x="533" y="284"/>
                </a:cxn>
                <a:cxn ang="0">
                  <a:pos x="480" y="279"/>
                </a:cxn>
                <a:cxn ang="0">
                  <a:pos x="442" y="272"/>
                </a:cxn>
                <a:cxn ang="0">
                  <a:pos x="413" y="264"/>
                </a:cxn>
                <a:cxn ang="0">
                  <a:pos x="392" y="255"/>
                </a:cxn>
                <a:cxn ang="0">
                  <a:pos x="372" y="246"/>
                </a:cxn>
                <a:cxn ang="0">
                  <a:pos x="348" y="241"/>
                </a:cxn>
                <a:cxn ang="0">
                  <a:pos x="322" y="239"/>
                </a:cxn>
                <a:cxn ang="0">
                  <a:pos x="284" y="241"/>
                </a:cxn>
                <a:cxn ang="0">
                  <a:pos x="246" y="192"/>
                </a:cxn>
                <a:cxn ang="0">
                  <a:pos x="169" y="165"/>
                </a:cxn>
                <a:cxn ang="0">
                  <a:pos x="140" y="212"/>
                </a:cxn>
                <a:cxn ang="0">
                  <a:pos x="105" y="212"/>
                </a:cxn>
                <a:cxn ang="0">
                  <a:pos x="76" y="208"/>
                </a:cxn>
                <a:cxn ang="0">
                  <a:pos x="49" y="203"/>
                </a:cxn>
                <a:cxn ang="0">
                  <a:pos x="32" y="196"/>
                </a:cxn>
                <a:cxn ang="0">
                  <a:pos x="17" y="184"/>
                </a:cxn>
                <a:cxn ang="0">
                  <a:pos x="8" y="170"/>
                </a:cxn>
                <a:cxn ang="0">
                  <a:pos x="3" y="149"/>
                </a:cxn>
                <a:cxn ang="0">
                  <a:pos x="0" y="125"/>
                </a:cxn>
              </a:cxnLst>
              <a:rect l="0" t="0" r="r" b="b"/>
              <a:pathLst>
                <a:path w="603" h="284">
                  <a:moveTo>
                    <a:pt x="0" y="125"/>
                  </a:moveTo>
                  <a:lnTo>
                    <a:pt x="111" y="114"/>
                  </a:lnTo>
                  <a:lnTo>
                    <a:pt x="111" y="83"/>
                  </a:lnTo>
                  <a:lnTo>
                    <a:pt x="114" y="57"/>
                  </a:lnTo>
                  <a:lnTo>
                    <a:pt x="123" y="38"/>
                  </a:lnTo>
                  <a:lnTo>
                    <a:pt x="134" y="23"/>
                  </a:lnTo>
                  <a:lnTo>
                    <a:pt x="155" y="12"/>
                  </a:lnTo>
                  <a:lnTo>
                    <a:pt x="181" y="5"/>
                  </a:lnTo>
                  <a:lnTo>
                    <a:pt x="219" y="2"/>
                  </a:lnTo>
                  <a:lnTo>
                    <a:pt x="269" y="0"/>
                  </a:lnTo>
                  <a:lnTo>
                    <a:pt x="307" y="26"/>
                  </a:lnTo>
                  <a:lnTo>
                    <a:pt x="348" y="23"/>
                  </a:lnTo>
                  <a:lnTo>
                    <a:pt x="377" y="24"/>
                  </a:lnTo>
                  <a:lnTo>
                    <a:pt x="404" y="31"/>
                  </a:lnTo>
                  <a:lnTo>
                    <a:pt x="418" y="43"/>
                  </a:lnTo>
                  <a:lnTo>
                    <a:pt x="430" y="59"/>
                  </a:lnTo>
                  <a:lnTo>
                    <a:pt x="439" y="78"/>
                  </a:lnTo>
                  <a:lnTo>
                    <a:pt x="442" y="99"/>
                  </a:lnTo>
                  <a:lnTo>
                    <a:pt x="442" y="125"/>
                  </a:lnTo>
                  <a:lnTo>
                    <a:pt x="512" y="127"/>
                  </a:lnTo>
                  <a:lnTo>
                    <a:pt x="559" y="130"/>
                  </a:lnTo>
                  <a:lnTo>
                    <a:pt x="588" y="139"/>
                  </a:lnTo>
                  <a:lnTo>
                    <a:pt x="603" y="153"/>
                  </a:lnTo>
                  <a:lnTo>
                    <a:pt x="600" y="172"/>
                  </a:lnTo>
                  <a:lnTo>
                    <a:pt x="585" y="199"/>
                  </a:lnTo>
                  <a:lnTo>
                    <a:pt x="562" y="238"/>
                  </a:lnTo>
                  <a:lnTo>
                    <a:pt x="533" y="284"/>
                  </a:lnTo>
                  <a:lnTo>
                    <a:pt x="480" y="279"/>
                  </a:lnTo>
                  <a:lnTo>
                    <a:pt x="442" y="272"/>
                  </a:lnTo>
                  <a:lnTo>
                    <a:pt x="413" y="264"/>
                  </a:lnTo>
                  <a:lnTo>
                    <a:pt x="392" y="255"/>
                  </a:lnTo>
                  <a:lnTo>
                    <a:pt x="372" y="246"/>
                  </a:lnTo>
                  <a:lnTo>
                    <a:pt x="348" y="241"/>
                  </a:lnTo>
                  <a:lnTo>
                    <a:pt x="322" y="239"/>
                  </a:lnTo>
                  <a:lnTo>
                    <a:pt x="284" y="241"/>
                  </a:lnTo>
                  <a:lnTo>
                    <a:pt x="246" y="192"/>
                  </a:lnTo>
                  <a:lnTo>
                    <a:pt x="169" y="165"/>
                  </a:lnTo>
                  <a:lnTo>
                    <a:pt x="140" y="212"/>
                  </a:lnTo>
                  <a:lnTo>
                    <a:pt x="105" y="212"/>
                  </a:lnTo>
                  <a:lnTo>
                    <a:pt x="76" y="208"/>
                  </a:lnTo>
                  <a:lnTo>
                    <a:pt x="49" y="203"/>
                  </a:lnTo>
                  <a:lnTo>
                    <a:pt x="32" y="196"/>
                  </a:lnTo>
                  <a:lnTo>
                    <a:pt x="17" y="184"/>
                  </a:lnTo>
                  <a:lnTo>
                    <a:pt x="8" y="170"/>
                  </a:lnTo>
                  <a:lnTo>
                    <a:pt x="3" y="14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" name="Freeform 125"/>
            <p:cNvSpPr>
              <a:spLocks/>
            </p:cNvSpPr>
            <p:nvPr/>
          </p:nvSpPr>
          <p:spPr bwMode="auto">
            <a:xfrm>
              <a:off x="3665" y="4269"/>
              <a:ext cx="430" cy="237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0" y="0"/>
                </a:cxn>
                <a:cxn ang="0">
                  <a:pos x="210" y="14"/>
                </a:cxn>
                <a:cxn ang="0">
                  <a:pos x="269" y="83"/>
                </a:cxn>
                <a:cxn ang="0">
                  <a:pos x="339" y="85"/>
                </a:cxn>
                <a:cxn ang="0">
                  <a:pos x="389" y="92"/>
                </a:cxn>
                <a:cxn ang="0">
                  <a:pos x="418" y="104"/>
                </a:cxn>
                <a:cxn ang="0">
                  <a:pos x="430" y="121"/>
                </a:cxn>
                <a:cxn ang="0">
                  <a:pos x="424" y="142"/>
                </a:cxn>
                <a:cxn ang="0">
                  <a:pos x="404" y="170"/>
                </a:cxn>
                <a:cxn ang="0">
                  <a:pos x="369" y="201"/>
                </a:cxn>
                <a:cxn ang="0">
                  <a:pos x="325" y="237"/>
                </a:cxn>
                <a:cxn ang="0">
                  <a:pos x="251" y="237"/>
                </a:cxn>
                <a:cxn ang="0">
                  <a:pos x="193" y="234"/>
                </a:cxn>
                <a:cxn ang="0">
                  <a:pos x="152" y="227"/>
                </a:cxn>
                <a:cxn ang="0">
                  <a:pos x="120" y="215"/>
                </a:cxn>
                <a:cxn ang="0">
                  <a:pos x="90" y="196"/>
                </a:cxn>
                <a:cxn ang="0">
                  <a:pos x="64" y="171"/>
                </a:cxn>
                <a:cxn ang="0">
                  <a:pos x="35" y="137"/>
                </a:cxn>
                <a:cxn ang="0">
                  <a:pos x="0" y="92"/>
                </a:cxn>
              </a:cxnLst>
              <a:rect l="0" t="0" r="r" b="b"/>
              <a:pathLst>
                <a:path w="430" h="237">
                  <a:moveTo>
                    <a:pt x="0" y="92"/>
                  </a:moveTo>
                  <a:lnTo>
                    <a:pt x="0" y="0"/>
                  </a:lnTo>
                  <a:lnTo>
                    <a:pt x="210" y="14"/>
                  </a:lnTo>
                  <a:lnTo>
                    <a:pt x="269" y="83"/>
                  </a:lnTo>
                  <a:lnTo>
                    <a:pt x="339" y="85"/>
                  </a:lnTo>
                  <a:lnTo>
                    <a:pt x="389" y="92"/>
                  </a:lnTo>
                  <a:lnTo>
                    <a:pt x="418" y="104"/>
                  </a:lnTo>
                  <a:lnTo>
                    <a:pt x="430" y="121"/>
                  </a:lnTo>
                  <a:lnTo>
                    <a:pt x="424" y="142"/>
                  </a:lnTo>
                  <a:lnTo>
                    <a:pt x="404" y="170"/>
                  </a:lnTo>
                  <a:lnTo>
                    <a:pt x="369" y="201"/>
                  </a:lnTo>
                  <a:lnTo>
                    <a:pt x="325" y="237"/>
                  </a:lnTo>
                  <a:lnTo>
                    <a:pt x="251" y="237"/>
                  </a:lnTo>
                  <a:lnTo>
                    <a:pt x="193" y="234"/>
                  </a:lnTo>
                  <a:lnTo>
                    <a:pt x="152" y="227"/>
                  </a:lnTo>
                  <a:lnTo>
                    <a:pt x="120" y="215"/>
                  </a:lnTo>
                  <a:lnTo>
                    <a:pt x="90" y="196"/>
                  </a:lnTo>
                  <a:lnTo>
                    <a:pt x="64" y="171"/>
                  </a:lnTo>
                  <a:lnTo>
                    <a:pt x="35" y="137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3" name="Freeform 126"/>
            <p:cNvSpPr>
              <a:spLocks/>
            </p:cNvSpPr>
            <p:nvPr/>
          </p:nvSpPr>
          <p:spPr bwMode="auto">
            <a:xfrm>
              <a:off x="3190" y="4175"/>
              <a:ext cx="357" cy="196"/>
            </a:xfrm>
            <a:custGeom>
              <a:avLst/>
              <a:gdLst/>
              <a:ahLst/>
              <a:cxnLst>
                <a:cxn ang="0">
                  <a:pos x="30" y="118"/>
                </a:cxn>
                <a:cxn ang="0">
                  <a:pos x="0" y="196"/>
                </a:cxn>
                <a:cxn ang="0">
                  <a:pos x="114" y="196"/>
                </a:cxn>
                <a:cxn ang="0">
                  <a:pos x="188" y="80"/>
                </a:cxn>
                <a:cxn ang="0">
                  <a:pos x="302" y="82"/>
                </a:cxn>
                <a:cxn ang="0">
                  <a:pos x="357" y="11"/>
                </a:cxn>
                <a:cxn ang="0">
                  <a:pos x="296" y="4"/>
                </a:cxn>
                <a:cxn ang="0">
                  <a:pos x="237" y="0"/>
                </a:cxn>
                <a:cxn ang="0">
                  <a:pos x="182" y="0"/>
                </a:cxn>
                <a:cxn ang="0">
                  <a:pos x="132" y="7"/>
                </a:cxn>
                <a:cxn ang="0">
                  <a:pos x="91" y="19"/>
                </a:cxn>
                <a:cxn ang="0">
                  <a:pos x="59" y="42"/>
                </a:cxn>
                <a:cxn ang="0">
                  <a:pos x="38" y="73"/>
                </a:cxn>
                <a:cxn ang="0">
                  <a:pos x="30" y="118"/>
                </a:cxn>
              </a:cxnLst>
              <a:rect l="0" t="0" r="r" b="b"/>
              <a:pathLst>
                <a:path w="357" h="196">
                  <a:moveTo>
                    <a:pt x="30" y="118"/>
                  </a:moveTo>
                  <a:lnTo>
                    <a:pt x="0" y="196"/>
                  </a:lnTo>
                  <a:lnTo>
                    <a:pt x="114" y="196"/>
                  </a:lnTo>
                  <a:lnTo>
                    <a:pt x="188" y="80"/>
                  </a:lnTo>
                  <a:lnTo>
                    <a:pt x="302" y="82"/>
                  </a:lnTo>
                  <a:lnTo>
                    <a:pt x="357" y="11"/>
                  </a:lnTo>
                  <a:lnTo>
                    <a:pt x="296" y="4"/>
                  </a:lnTo>
                  <a:lnTo>
                    <a:pt x="237" y="0"/>
                  </a:lnTo>
                  <a:lnTo>
                    <a:pt x="182" y="0"/>
                  </a:lnTo>
                  <a:lnTo>
                    <a:pt x="132" y="7"/>
                  </a:lnTo>
                  <a:lnTo>
                    <a:pt x="91" y="19"/>
                  </a:lnTo>
                  <a:lnTo>
                    <a:pt x="59" y="42"/>
                  </a:lnTo>
                  <a:lnTo>
                    <a:pt x="38" y="73"/>
                  </a:lnTo>
                  <a:lnTo>
                    <a:pt x="30" y="11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4" name="Freeform 127"/>
            <p:cNvSpPr>
              <a:spLocks/>
            </p:cNvSpPr>
            <p:nvPr/>
          </p:nvSpPr>
          <p:spPr bwMode="auto">
            <a:xfrm>
              <a:off x="3029" y="4387"/>
              <a:ext cx="1031" cy="497"/>
            </a:xfrm>
            <a:custGeom>
              <a:avLst/>
              <a:gdLst/>
              <a:ahLst/>
              <a:cxnLst>
                <a:cxn ang="0">
                  <a:pos x="384" y="1"/>
                </a:cxn>
                <a:cxn ang="0">
                  <a:pos x="518" y="100"/>
                </a:cxn>
                <a:cxn ang="0">
                  <a:pos x="577" y="102"/>
                </a:cxn>
                <a:cxn ang="0">
                  <a:pos x="627" y="107"/>
                </a:cxn>
                <a:cxn ang="0">
                  <a:pos x="671" y="116"/>
                </a:cxn>
                <a:cxn ang="0">
                  <a:pos x="709" y="130"/>
                </a:cxn>
                <a:cxn ang="0">
                  <a:pos x="741" y="149"/>
                </a:cxn>
                <a:cxn ang="0">
                  <a:pos x="767" y="175"/>
                </a:cxn>
                <a:cxn ang="0">
                  <a:pos x="791" y="206"/>
                </a:cxn>
                <a:cxn ang="0">
                  <a:pos x="808" y="244"/>
                </a:cxn>
                <a:cxn ang="0">
                  <a:pos x="762" y="294"/>
                </a:cxn>
                <a:cxn ang="0">
                  <a:pos x="832" y="287"/>
                </a:cxn>
                <a:cxn ang="0">
                  <a:pos x="896" y="300"/>
                </a:cxn>
                <a:cxn ang="0">
                  <a:pos x="955" y="322"/>
                </a:cxn>
                <a:cxn ang="0">
                  <a:pos x="996" y="353"/>
                </a:cxn>
                <a:cxn ang="0">
                  <a:pos x="1025" y="391"/>
                </a:cxn>
                <a:cxn ang="0">
                  <a:pos x="1031" y="430"/>
                </a:cxn>
                <a:cxn ang="0">
                  <a:pos x="1016" y="468"/>
                </a:cxn>
                <a:cxn ang="0">
                  <a:pos x="975" y="497"/>
                </a:cxn>
                <a:cxn ang="0">
                  <a:pos x="817" y="466"/>
                </a:cxn>
                <a:cxn ang="0">
                  <a:pos x="715" y="352"/>
                </a:cxn>
                <a:cxn ang="0">
                  <a:pos x="653" y="359"/>
                </a:cxn>
                <a:cxn ang="0">
                  <a:pos x="603" y="364"/>
                </a:cxn>
                <a:cxn ang="0">
                  <a:pos x="571" y="364"/>
                </a:cxn>
                <a:cxn ang="0">
                  <a:pos x="551" y="357"/>
                </a:cxn>
                <a:cxn ang="0">
                  <a:pos x="545" y="345"/>
                </a:cxn>
                <a:cxn ang="0">
                  <a:pos x="551" y="324"/>
                </a:cxn>
                <a:cxn ang="0">
                  <a:pos x="571" y="294"/>
                </a:cxn>
                <a:cxn ang="0">
                  <a:pos x="603" y="255"/>
                </a:cxn>
                <a:cxn ang="0">
                  <a:pos x="562" y="187"/>
                </a:cxn>
                <a:cxn ang="0">
                  <a:pos x="434" y="159"/>
                </a:cxn>
                <a:cxn ang="0">
                  <a:pos x="393" y="170"/>
                </a:cxn>
                <a:cxn ang="0">
                  <a:pos x="360" y="183"/>
                </a:cxn>
                <a:cxn ang="0">
                  <a:pos x="334" y="197"/>
                </a:cxn>
                <a:cxn ang="0">
                  <a:pos x="311" y="211"/>
                </a:cxn>
                <a:cxn ang="0">
                  <a:pos x="287" y="223"/>
                </a:cxn>
                <a:cxn ang="0">
                  <a:pos x="261" y="234"/>
                </a:cxn>
                <a:cxn ang="0">
                  <a:pos x="229" y="242"/>
                </a:cxn>
                <a:cxn ang="0">
                  <a:pos x="191" y="244"/>
                </a:cxn>
                <a:cxn ang="0">
                  <a:pos x="176" y="294"/>
                </a:cxn>
                <a:cxn ang="0">
                  <a:pos x="106" y="291"/>
                </a:cxn>
                <a:cxn ang="0">
                  <a:pos x="53" y="281"/>
                </a:cxn>
                <a:cxn ang="0">
                  <a:pos x="18" y="267"/>
                </a:cxn>
                <a:cxn ang="0">
                  <a:pos x="0" y="246"/>
                </a:cxn>
                <a:cxn ang="0">
                  <a:pos x="3" y="223"/>
                </a:cxn>
                <a:cxn ang="0">
                  <a:pos x="24" y="199"/>
                </a:cxn>
                <a:cxn ang="0">
                  <a:pos x="62" y="173"/>
                </a:cxn>
                <a:cxn ang="0">
                  <a:pos x="120" y="147"/>
                </a:cxn>
                <a:cxn ang="0">
                  <a:pos x="100" y="104"/>
                </a:cxn>
                <a:cxn ang="0">
                  <a:pos x="106" y="69"/>
                </a:cxn>
                <a:cxn ang="0">
                  <a:pos x="126" y="43"/>
                </a:cxn>
                <a:cxn ang="0">
                  <a:pos x="164" y="22"/>
                </a:cxn>
                <a:cxn ang="0">
                  <a:pos x="211" y="10"/>
                </a:cxn>
                <a:cxn ang="0">
                  <a:pos x="267" y="1"/>
                </a:cxn>
                <a:cxn ang="0">
                  <a:pos x="325" y="0"/>
                </a:cxn>
                <a:cxn ang="0">
                  <a:pos x="384" y="1"/>
                </a:cxn>
              </a:cxnLst>
              <a:rect l="0" t="0" r="r" b="b"/>
              <a:pathLst>
                <a:path w="1031" h="497">
                  <a:moveTo>
                    <a:pt x="384" y="1"/>
                  </a:moveTo>
                  <a:lnTo>
                    <a:pt x="518" y="100"/>
                  </a:lnTo>
                  <a:lnTo>
                    <a:pt x="577" y="102"/>
                  </a:lnTo>
                  <a:lnTo>
                    <a:pt x="627" y="107"/>
                  </a:lnTo>
                  <a:lnTo>
                    <a:pt x="671" y="116"/>
                  </a:lnTo>
                  <a:lnTo>
                    <a:pt x="709" y="130"/>
                  </a:lnTo>
                  <a:lnTo>
                    <a:pt x="741" y="149"/>
                  </a:lnTo>
                  <a:lnTo>
                    <a:pt x="767" y="175"/>
                  </a:lnTo>
                  <a:lnTo>
                    <a:pt x="791" y="206"/>
                  </a:lnTo>
                  <a:lnTo>
                    <a:pt x="808" y="244"/>
                  </a:lnTo>
                  <a:lnTo>
                    <a:pt x="762" y="294"/>
                  </a:lnTo>
                  <a:lnTo>
                    <a:pt x="832" y="287"/>
                  </a:lnTo>
                  <a:lnTo>
                    <a:pt x="896" y="300"/>
                  </a:lnTo>
                  <a:lnTo>
                    <a:pt x="955" y="322"/>
                  </a:lnTo>
                  <a:lnTo>
                    <a:pt x="996" y="353"/>
                  </a:lnTo>
                  <a:lnTo>
                    <a:pt x="1025" y="391"/>
                  </a:lnTo>
                  <a:lnTo>
                    <a:pt x="1031" y="430"/>
                  </a:lnTo>
                  <a:lnTo>
                    <a:pt x="1016" y="468"/>
                  </a:lnTo>
                  <a:lnTo>
                    <a:pt x="975" y="497"/>
                  </a:lnTo>
                  <a:lnTo>
                    <a:pt x="817" y="466"/>
                  </a:lnTo>
                  <a:lnTo>
                    <a:pt x="715" y="352"/>
                  </a:lnTo>
                  <a:lnTo>
                    <a:pt x="653" y="359"/>
                  </a:lnTo>
                  <a:lnTo>
                    <a:pt x="603" y="364"/>
                  </a:lnTo>
                  <a:lnTo>
                    <a:pt x="571" y="364"/>
                  </a:lnTo>
                  <a:lnTo>
                    <a:pt x="551" y="357"/>
                  </a:lnTo>
                  <a:lnTo>
                    <a:pt x="545" y="345"/>
                  </a:lnTo>
                  <a:lnTo>
                    <a:pt x="551" y="324"/>
                  </a:lnTo>
                  <a:lnTo>
                    <a:pt x="571" y="294"/>
                  </a:lnTo>
                  <a:lnTo>
                    <a:pt x="603" y="255"/>
                  </a:lnTo>
                  <a:lnTo>
                    <a:pt x="562" y="187"/>
                  </a:lnTo>
                  <a:lnTo>
                    <a:pt x="434" y="159"/>
                  </a:lnTo>
                  <a:lnTo>
                    <a:pt x="393" y="170"/>
                  </a:lnTo>
                  <a:lnTo>
                    <a:pt x="360" y="183"/>
                  </a:lnTo>
                  <a:lnTo>
                    <a:pt x="334" y="197"/>
                  </a:lnTo>
                  <a:lnTo>
                    <a:pt x="311" y="211"/>
                  </a:lnTo>
                  <a:lnTo>
                    <a:pt x="287" y="223"/>
                  </a:lnTo>
                  <a:lnTo>
                    <a:pt x="261" y="234"/>
                  </a:lnTo>
                  <a:lnTo>
                    <a:pt x="229" y="242"/>
                  </a:lnTo>
                  <a:lnTo>
                    <a:pt x="191" y="244"/>
                  </a:lnTo>
                  <a:lnTo>
                    <a:pt x="176" y="294"/>
                  </a:lnTo>
                  <a:lnTo>
                    <a:pt x="106" y="291"/>
                  </a:lnTo>
                  <a:lnTo>
                    <a:pt x="53" y="281"/>
                  </a:lnTo>
                  <a:lnTo>
                    <a:pt x="18" y="267"/>
                  </a:lnTo>
                  <a:lnTo>
                    <a:pt x="0" y="246"/>
                  </a:lnTo>
                  <a:lnTo>
                    <a:pt x="3" y="223"/>
                  </a:lnTo>
                  <a:lnTo>
                    <a:pt x="24" y="199"/>
                  </a:lnTo>
                  <a:lnTo>
                    <a:pt x="62" y="173"/>
                  </a:lnTo>
                  <a:lnTo>
                    <a:pt x="120" y="147"/>
                  </a:lnTo>
                  <a:lnTo>
                    <a:pt x="100" y="104"/>
                  </a:lnTo>
                  <a:lnTo>
                    <a:pt x="106" y="69"/>
                  </a:lnTo>
                  <a:lnTo>
                    <a:pt x="126" y="43"/>
                  </a:lnTo>
                  <a:lnTo>
                    <a:pt x="164" y="22"/>
                  </a:lnTo>
                  <a:lnTo>
                    <a:pt x="211" y="10"/>
                  </a:lnTo>
                  <a:lnTo>
                    <a:pt x="267" y="1"/>
                  </a:lnTo>
                  <a:lnTo>
                    <a:pt x="325" y="0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5" name="Freeform 128"/>
            <p:cNvSpPr>
              <a:spLocks/>
            </p:cNvSpPr>
            <p:nvPr/>
          </p:nvSpPr>
          <p:spPr bwMode="auto">
            <a:xfrm>
              <a:off x="3032" y="4728"/>
              <a:ext cx="472" cy="210"/>
            </a:xfrm>
            <a:custGeom>
              <a:avLst/>
              <a:gdLst/>
              <a:ahLst/>
              <a:cxnLst>
                <a:cxn ang="0">
                  <a:pos x="445" y="19"/>
                </a:cxn>
                <a:cxn ang="0">
                  <a:pos x="287" y="0"/>
                </a:cxn>
                <a:cxn ang="0">
                  <a:pos x="229" y="5"/>
                </a:cxn>
                <a:cxn ang="0">
                  <a:pos x="185" y="14"/>
                </a:cxn>
                <a:cxn ang="0">
                  <a:pos x="149" y="26"/>
                </a:cxn>
                <a:cxn ang="0">
                  <a:pos x="120" y="40"/>
                </a:cxn>
                <a:cxn ang="0">
                  <a:pos x="94" y="59"/>
                </a:cxn>
                <a:cxn ang="0">
                  <a:pos x="67" y="80"/>
                </a:cxn>
                <a:cxn ang="0">
                  <a:pos x="38" y="106"/>
                </a:cxn>
                <a:cxn ang="0">
                  <a:pos x="0" y="135"/>
                </a:cxn>
                <a:cxn ang="0">
                  <a:pos x="26" y="203"/>
                </a:cxn>
                <a:cxn ang="0">
                  <a:pos x="82" y="207"/>
                </a:cxn>
                <a:cxn ang="0">
                  <a:pos x="144" y="210"/>
                </a:cxn>
                <a:cxn ang="0">
                  <a:pos x="199" y="208"/>
                </a:cxn>
                <a:cxn ang="0">
                  <a:pos x="249" y="203"/>
                </a:cxn>
                <a:cxn ang="0">
                  <a:pos x="290" y="189"/>
                </a:cxn>
                <a:cxn ang="0">
                  <a:pos x="311" y="167"/>
                </a:cxn>
                <a:cxn ang="0">
                  <a:pos x="313" y="134"/>
                </a:cxn>
                <a:cxn ang="0">
                  <a:pos x="287" y="87"/>
                </a:cxn>
                <a:cxn ang="0">
                  <a:pos x="472" y="87"/>
                </a:cxn>
                <a:cxn ang="0">
                  <a:pos x="445" y="19"/>
                </a:cxn>
              </a:cxnLst>
              <a:rect l="0" t="0" r="r" b="b"/>
              <a:pathLst>
                <a:path w="472" h="210">
                  <a:moveTo>
                    <a:pt x="445" y="19"/>
                  </a:moveTo>
                  <a:lnTo>
                    <a:pt x="287" y="0"/>
                  </a:lnTo>
                  <a:lnTo>
                    <a:pt x="229" y="5"/>
                  </a:lnTo>
                  <a:lnTo>
                    <a:pt x="185" y="14"/>
                  </a:lnTo>
                  <a:lnTo>
                    <a:pt x="149" y="26"/>
                  </a:lnTo>
                  <a:lnTo>
                    <a:pt x="120" y="40"/>
                  </a:lnTo>
                  <a:lnTo>
                    <a:pt x="94" y="59"/>
                  </a:lnTo>
                  <a:lnTo>
                    <a:pt x="67" y="80"/>
                  </a:lnTo>
                  <a:lnTo>
                    <a:pt x="38" y="106"/>
                  </a:lnTo>
                  <a:lnTo>
                    <a:pt x="0" y="135"/>
                  </a:lnTo>
                  <a:lnTo>
                    <a:pt x="26" y="203"/>
                  </a:lnTo>
                  <a:lnTo>
                    <a:pt x="82" y="207"/>
                  </a:lnTo>
                  <a:lnTo>
                    <a:pt x="144" y="210"/>
                  </a:lnTo>
                  <a:lnTo>
                    <a:pt x="199" y="208"/>
                  </a:lnTo>
                  <a:lnTo>
                    <a:pt x="249" y="203"/>
                  </a:lnTo>
                  <a:lnTo>
                    <a:pt x="290" y="189"/>
                  </a:lnTo>
                  <a:lnTo>
                    <a:pt x="311" y="167"/>
                  </a:lnTo>
                  <a:lnTo>
                    <a:pt x="313" y="134"/>
                  </a:lnTo>
                  <a:lnTo>
                    <a:pt x="287" y="87"/>
                  </a:lnTo>
                  <a:lnTo>
                    <a:pt x="472" y="87"/>
                  </a:lnTo>
                  <a:lnTo>
                    <a:pt x="445" y="19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6" name="Freeform 129"/>
            <p:cNvSpPr>
              <a:spLocks/>
            </p:cNvSpPr>
            <p:nvPr/>
          </p:nvSpPr>
          <p:spPr bwMode="auto">
            <a:xfrm>
              <a:off x="3539" y="4903"/>
              <a:ext cx="582" cy="16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301" y="2"/>
                </a:cxn>
                <a:cxn ang="0">
                  <a:pos x="325" y="7"/>
                </a:cxn>
                <a:cxn ang="0">
                  <a:pos x="354" y="12"/>
                </a:cxn>
                <a:cxn ang="0">
                  <a:pos x="386" y="18"/>
                </a:cxn>
                <a:cxn ang="0">
                  <a:pos x="421" y="25"/>
                </a:cxn>
                <a:cxn ang="0">
                  <a:pos x="454" y="32"/>
                </a:cxn>
                <a:cxn ang="0">
                  <a:pos x="486" y="40"/>
                </a:cxn>
                <a:cxn ang="0">
                  <a:pos x="515" y="49"/>
                </a:cxn>
                <a:cxn ang="0">
                  <a:pos x="541" y="59"/>
                </a:cxn>
                <a:cxn ang="0">
                  <a:pos x="562" y="70"/>
                </a:cxn>
                <a:cxn ang="0">
                  <a:pos x="577" y="80"/>
                </a:cxn>
                <a:cxn ang="0">
                  <a:pos x="582" y="90"/>
                </a:cxn>
                <a:cxn ang="0">
                  <a:pos x="577" y="103"/>
                </a:cxn>
                <a:cxn ang="0">
                  <a:pos x="562" y="113"/>
                </a:cxn>
                <a:cxn ang="0">
                  <a:pos x="536" y="125"/>
                </a:cxn>
                <a:cxn ang="0">
                  <a:pos x="495" y="136"/>
                </a:cxn>
                <a:cxn ang="0">
                  <a:pos x="421" y="97"/>
                </a:cxn>
                <a:cxn ang="0">
                  <a:pos x="322" y="97"/>
                </a:cxn>
                <a:cxn ang="0">
                  <a:pos x="322" y="163"/>
                </a:cxn>
                <a:cxn ang="0">
                  <a:pos x="252" y="144"/>
                </a:cxn>
                <a:cxn ang="0">
                  <a:pos x="252" y="66"/>
                </a:cxn>
                <a:cxn ang="0">
                  <a:pos x="123" y="125"/>
                </a:cxn>
                <a:cxn ang="0">
                  <a:pos x="41" y="101"/>
                </a:cxn>
                <a:cxn ang="0">
                  <a:pos x="3" y="82"/>
                </a:cxn>
                <a:cxn ang="0">
                  <a:pos x="0" y="66"/>
                </a:cxn>
                <a:cxn ang="0">
                  <a:pos x="29" y="52"/>
                </a:cxn>
                <a:cxn ang="0">
                  <a:pos x="79" y="40"/>
                </a:cxn>
                <a:cxn ang="0">
                  <a:pos x="140" y="28"/>
                </a:cxn>
                <a:cxn ang="0">
                  <a:pos x="211" y="16"/>
                </a:cxn>
                <a:cxn ang="0">
                  <a:pos x="281" y="0"/>
                </a:cxn>
              </a:cxnLst>
              <a:rect l="0" t="0" r="r" b="b"/>
              <a:pathLst>
                <a:path w="582" h="163">
                  <a:moveTo>
                    <a:pt x="281" y="0"/>
                  </a:moveTo>
                  <a:lnTo>
                    <a:pt x="301" y="2"/>
                  </a:lnTo>
                  <a:lnTo>
                    <a:pt x="325" y="7"/>
                  </a:lnTo>
                  <a:lnTo>
                    <a:pt x="354" y="12"/>
                  </a:lnTo>
                  <a:lnTo>
                    <a:pt x="386" y="18"/>
                  </a:lnTo>
                  <a:lnTo>
                    <a:pt x="421" y="25"/>
                  </a:lnTo>
                  <a:lnTo>
                    <a:pt x="454" y="32"/>
                  </a:lnTo>
                  <a:lnTo>
                    <a:pt x="486" y="40"/>
                  </a:lnTo>
                  <a:lnTo>
                    <a:pt x="515" y="49"/>
                  </a:lnTo>
                  <a:lnTo>
                    <a:pt x="541" y="59"/>
                  </a:lnTo>
                  <a:lnTo>
                    <a:pt x="562" y="70"/>
                  </a:lnTo>
                  <a:lnTo>
                    <a:pt x="577" y="80"/>
                  </a:lnTo>
                  <a:lnTo>
                    <a:pt x="582" y="90"/>
                  </a:lnTo>
                  <a:lnTo>
                    <a:pt x="577" y="103"/>
                  </a:lnTo>
                  <a:lnTo>
                    <a:pt x="562" y="113"/>
                  </a:lnTo>
                  <a:lnTo>
                    <a:pt x="536" y="125"/>
                  </a:lnTo>
                  <a:lnTo>
                    <a:pt x="495" y="136"/>
                  </a:lnTo>
                  <a:lnTo>
                    <a:pt x="421" y="97"/>
                  </a:lnTo>
                  <a:lnTo>
                    <a:pt x="322" y="97"/>
                  </a:lnTo>
                  <a:lnTo>
                    <a:pt x="322" y="163"/>
                  </a:lnTo>
                  <a:lnTo>
                    <a:pt x="252" y="144"/>
                  </a:lnTo>
                  <a:lnTo>
                    <a:pt x="252" y="66"/>
                  </a:lnTo>
                  <a:lnTo>
                    <a:pt x="123" y="125"/>
                  </a:lnTo>
                  <a:lnTo>
                    <a:pt x="41" y="101"/>
                  </a:lnTo>
                  <a:lnTo>
                    <a:pt x="3" y="82"/>
                  </a:lnTo>
                  <a:lnTo>
                    <a:pt x="0" y="66"/>
                  </a:lnTo>
                  <a:lnTo>
                    <a:pt x="29" y="52"/>
                  </a:lnTo>
                  <a:lnTo>
                    <a:pt x="79" y="40"/>
                  </a:lnTo>
                  <a:lnTo>
                    <a:pt x="140" y="28"/>
                  </a:lnTo>
                  <a:lnTo>
                    <a:pt x="211" y="1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7" name="Freeform 130"/>
            <p:cNvSpPr>
              <a:spLocks/>
            </p:cNvSpPr>
            <p:nvPr/>
          </p:nvSpPr>
          <p:spPr bwMode="auto">
            <a:xfrm>
              <a:off x="3161" y="5117"/>
              <a:ext cx="1025" cy="364"/>
            </a:xfrm>
            <a:custGeom>
              <a:avLst/>
              <a:gdLst/>
              <a:ahLst/>
              <a:cxnLst>
                <a:cxn ang="0">
                  <a:pos x="59" y="182"/>
                </a:cxn>
                <a:cxn ang="0">
                  <a:pos x="0" y="232"/>
                </a:cxn>
                <a:cxn ang="0">
                  <a:pos x="53" y="298"/>
                </a:cxn>
                <a:cxn ang="0">
                  <a:pos x="97" y="341"/>
                </a:cxn>
                <a:cxn ang="0">
                  <a:pos x="135" y="362"/>
                </a:cxn>
                <a:cxn ang="0">
                  <a:pos x="167" y="364"/>
                </a:cxn>
                <a:cxn ang="0">
                  <a:pos x="193" y="343"/>
                </a:cxn>
                <a:cxn ang="0">
                  <a:pos x="223" y="305"/>
                </a:cxn>
                <a:cxn ang="0">
                  <a:pos x="252" y="247"/>
                </a:cxn>
                <a:cxn ang="0">
                  <a:pos x="287" y="173"/>
                </a:cxn>
                <a:cxn ang="0">
                  <a:pos x="357" y="143"/>
                </a:cxn>
                <a:cxn ang="0">
                  <a:pos x="486" y="143"/>
                </a:cxn>
                <a:cxn ang="0">
                  <a:pos x="659" y="154"/>
                </a:cxn>
                <a:cxn ang="0">
                  <a:pos x="700" y="270"/>
                </a:cxn>
                <a:cxn ang="0">
                  <a:pos x="843" y="317"/>
                </a:cxn>
                <a:cxn ang="0">
                  <a:pos x="937" y="318"/>
                </a:cxn>
                <a:cxn ang="0">
                  <a:pos x="996" y="312"/>
                </a:cxn>
                <a:cxn ang="0">
                  <a:pos x="1025" y="294"/>
                </a:cxn>
                <a:cxn ang="0">
                  <a:pos x="1025" y="272"/>
                </a:cxn>
                <a:cxn ang="0">
                  <a:pos x="1007" y="244"/>
                </a:cxn>
                <a:cxn ang="0">
                  <a:pos x="972" y="213"/>
                </a:cxn>
                <a:cxn ang="0">
                  <a:pos x="925" y="178"/>
                </a:cxn>
                <a:cxn ang="0">
                  <a:pos x="873" y="143"/>
                </a:cxn>
                <a:cxn ang="0">
                  <a:pos x="755" y="41"/>
                </a:cxn>
                <a:cxn ang="0">
                  <a:pos x="583" y="0"/>
                </a:cxn>
                <a:cxn ang="0">
                  <a:pos x="471" y="0"/>
                </a:cxn>
                <a:cxn ang="0">
                  <a:pos x="360" y="38"/>
                </a:cxn>
                <a:cxn ang="0">
                  <a:pos x="290" y="58"/>
                </a:cxn>
                <a:cxn ang="0">
                  <a:pos x="252" y="67"/>
                </a:cxn>
                <a:cxn ang="0">
                  <a:pos x="231" y="71"/>
                </a:cxn>
                <a:cxn ang="0">
                  <a:pos x="214" y="78"/>
                </a:cxn>
                <a:cxn ang="0">
                  <a:pos x="187" y="95"/>
                </a:cxn>
                <a:cxn ang="0">
                  <a:pos x="141" y="126"/>
                </a:cxn>
                <a:cxn ang="0">
                  <a:pos x="59" y="182"/>
                </a:cxn>
              </a:cxnLst>
              <a:rect l="0" t="0" r="r" b="b"/>
              <a:pathLst>
                <a:path w="1025" h="364">
                  <a:moveTo>
                    <a:pt x="59" y="182"/>
                  </a:moveTo>
                  <a:lnTo>
                    <a:pt x="0" y="232"/>
                  </a:lnTo>
                  <a:lnTo>
                    <a:pt x="53" y="298"/>
                  </a:lnTo>
                  <a:lnTo>
                    <a:pt x="97" y="341"/>
                  </a:lnTo>
                  <a:lnTo>
                    <a:pt x="135" y="362"/>
                  </a:lnTo>
                  <a:lnTo>
                    <a:pt x="167" y="364"/>
                  </a:lnTo>
                  <a:lnTo>
                    <a:pt x="193" y="343"/>
                  </a:lnTo>
                  <a:lnTo>
                    <a:pt x="223" y="305"/>
                  </a:lnTo>
                  <a:lnTo>
                    <a:pt x="252" y="247"/>
                  </a:lnTo>
                  <a:lnTo>
                    <a:pt x="287" y="173"/>
                  </a:lnTo>
                  <a:lnTo>
                    <a:pt x="357" y="143"/>
                  </a:lnTo>
                  <a:lnTo>
                    <a:pt x="486" y="143"/>
                  </a:lnTo>
                  <a:lnTo>
                    <a:pt x="659" y="154"/>
                  </a:lnTo>
                  <a:lnTo>
                    <a:pt x="700" y="270"/>
                  </a:lnTo>
                  <a:lnTo>
                    <a:pt x="843" y="317"/>
                  </a:lnTo>
                  <a:lnTo>
                    <a:pt x="937" y="318"/>
                  </a:lnTo>
                  <a:lnTo>
                    <a:pt x="996" y="312"/>
                  </a:lnTo>
                  <a:lnTo>
                    <a:pt x="1025" y="294"/>
                  </a:lnTo>
                  <a:lnTo>
                    <a:pt x="1025" y="272"/>
                  </a:lnTo>
                  <a:lnTo>
                    <a:pt x="1007" y="244"/>
                  </a:lnTo>
                  <a:lnTo>
                    <a:pt x="972" y="213"/>
                  </a:lnTo>
                  <a:lnTo>
                    <a:pt x="925" y="178"/>
                  </a:lnTo>
                  <a:lnTo>
                    <a:pt x="873" y="143"/>
                  </a:lnTo>
                  <a:lnTo>
                    <a:pt x="755" y="41"/>
                  </a:lnTo>
                  <a:lnTo>
                    <a:pt x="583" y="0"/>
                  </a:lnTo>
                  <a:lnTo>
                    <a:pt x="471" y="0"/>
                  </a:lnTo>
                  <a:lnTo>
                    <a:pt x="360" y="38"/>
                  </a:lnTo>
                  <a:lnTo>
                    <a:pt x="290" y="58"/>
                  </a:lnTo>
                  <a:lnTo>
                    <a:pt x="252" y="67"/>
                  </a:lnTo>
                  <a:lnTo>
                    <a:pt x="231" y="71"/>
                  </a:lnTo>
                  <a:lnTo>
                    <a:pt x="214" y="78"/>
                  </a:lnTo>
                  <a:lnTo>
                    <a:pt x="187" y="95"/>
                  </a:lnTo>
                  <a:lnTo>
                    <a:pt x="141" y="126"/>
                  </a:lnTo>
                  <a:lnTo>
                    <a:pt x="59" y="18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8" name="Freeform 131"/>
            <p:cNvSpPr>
              <a:spLocks/>
            </p:cNvSpPr>
            <p:nvPr/>
          </p:nvSpPr>
          <p:spPr bwMode="auto">
            <a:xfrm>
              <a:off x="3629" y="3939"/>
              <a:ext cx="358" cy="261"/>
            </a:xfrm>
            <a:custGeom>
              <a:avLst/>
              <a:gdLst/>
              <a:ahLst/>
              <a:cxnLst>
                <a:cxn ang="0">
                  <a:pos x="188" y="165"/>
                </a:cxn>
                <a:cxn ang="0">
                  <a:pos x="103" y="92"/>
                </a:cxn>
                <a:cxn ang="0">
                  <a:pos x="9" y="73"/>
                </a:cxn>
                <a:cxn ang="0">
                  <a:pos x="0" y="0"/>
                </a:cxn>
                <a:cxn ang="0">
                  <a:pos x="121" y="20"/>
                </a:cxn>
                <a:cxn ang="0">
                  <a:pos x="188" y="47"/>
                </a:cxn>
                <a:cxn ang="0">
                  <a:pos x="323" y="92"/>
                </a:cxn>
                <a:cxn ang="0">
                  <a:pos x="358" y="165"/>
                </a:cxn>
                <a:cxn ang="0">
                  <a:pos x="290" y="261"/>
                </a:cxn>
                <a:cxn ang="0">
                  <a:pos x="188" y="165"/>
                </a:cxn>
              </a:cxnLst>
              <a:rect l="0" t="0" r="r" b="b"/>
              <a:pathLst>
                <a:path w="358" h="261">
                  <a:moveTo>
                    <a:pt x="188" y="165"/>
                  </a:moveTo>
                  <a:lnTo>
                    <a:pt x="103" y="92"/>
                  </a:lnTo>
                  <a:lnTo>
                    <a:pt x="9" y="73"/>
                  </a:lnTo>
                  <a:lnTo>
                    <a:pt x="0" y="0"/>
                  </a:lnTo>
                  <a:lnTo>
                    <a:pt x="121" y="20"/>
                  </a:lnTo>
                  <a:lnTo>
                    <a:pt x="188" y="47"/>
                  </a:lnTo>
                  <a:lnTo>
                    <a:pt x="323" y="92"/>
                  </a:lnTo>
                  <a:lnTo>
                    <a:pt x="358" y="165"/>
                  </a:lnTo>
                  <a:lnTo>
                    <a:pt x="290" y="261"/>
                  </a:lnTo>
                  <a:lnTo>
                    <a:pt x="188" y="165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9" name="Freeform 132"/>
            <p:cNvSpPr>
              <a:spLocks/>
            </p:cNvSpPr>
            <p:nvPr/>
          </p:nvSpPr>
          <p:spPr bwMode="auto">
            <a:xfrm>
              <a:off x="3714" y="4272"/>
              <a:ext cx="384" cy="208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282" y="19"/>
                </a:cxn>
                <a:cxn ang="0">
                  <a:pos x="384" y="115"/>
                </a:cxn>
                <a:cxn ang="0">
                  <a:pos x="331" y="208"/>
                </a:cxn>
                <a:cxn ang="0">
                  <a:pos x="214" y="142"/>
                </a:cxn>
                <a:cxn ang="0">
                  <a:pos x="220" y="71"/>
                </a:cxn>
                <a:cxn ang="0">
                  <a:pos x="0" y="6"/>
                </a:cxn>
                <a:cxn ang="0">
                  <a:pos x="156" y="0"/>
                </a:cxn>
              </a:cxnLst>
              <a:rect l="0" t="0" r="r" b="b"/>
              <a:pathLst>
                <a:path w="384" h="208">
                  <a:moveTo>
                    <a:pt x="156" y="0"/>
                  </a:moveTo>
                  <a:lnTo>
                    <a:pt x="282" y="19"/>
                  </a:lnTo>
                  <a:lnTo>
                    <a:pt x="384" y="115"/>
                  </a:lnTo>
                  <a:lnTo>
                    <a:pt x="331" y="208"/>
                  </a:lnTo>
                  <a:lnTo>
                    <a:pt x="214" y="142"/>
                  </a:lnTo>
                  <a:lnTo>
                    <a:pt x="220" y="71"/>
                  </a:lnTo>
                  <a:lnTo>
                    <a:pt x="0" y="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0" name="Freeform 133"/>
            <p:cNvSpPr>
              <a:spLocks/>
            </p:cNvSpPr>
            <p:nvPr/>
          </p:nvSpPr>
          <p:spPr bwMode="auto">
            <a:xfrm>
              <a:off x="3187" y="4434"/>
              <a:ext cx="899" cy="426"/>
            </a:xfrm>
            <a:custGeom>
              <a:avLst/>
              <a:gdLst/>
              <a:ahLst/>
              <a:cxnLst>
                <a:cxn ang="0">
                  <a:pos x="346" y="46"/>
                </a:cxn>
                <a:cxn ang="0">
                  <a:pos x="434" y="46"/>
                </a:cxn>
                <a:cxn ang="0">
                  <a:pos x="533" y="53"/>
                </a:cxn>
                <a:cxn ang="0">
                  <a:pos x="598" y="93"/>
                </a:cxn>
                <a:cxn ang="0">
                  <a:pos x="633" y="138"/>
                </a:cxn>
                <a:cxn ang="0">
                  <a:pos x="633" y="168"/>
                </a:cxn>
                <a:cxn ang="0">
                  <a:pos x="668" y="192"/>
                </a:cxn>
                <a:cxn ang="0">
                  <a:pos x="656" y="227"/>
                </a:cxn>
                <a:cxn ang="0">
                  <a:pos x="615" y="237"/>
                </a:cxn>
                <a:cxn ang="0">
                  <a:pos x="703" y="237"/>
                </a:cxn>
                <a:cxn ang="0">
                  <a:pos x="779" y="240"/>
                </a:cxn>
                <a:cxn ang="0">
                  <a:pos x="820" y="263"/>
                </a:cxn>
                <a:cxn ang="0">
                  <a:pos x="864" y="266"/>
                </a:cxn>
                <a:cxn ang="0">
                  <a:pos x="864" y="306"/>
                </a:cxn>
                <a:cxn ang="0">
                  <a:pos x="899" y="332"/>
                </a:cxn>
                <a:cxn ang="0">
                  <a:pos x="888" y="388"/>
                </a:cxn>
                <a:cxn ang="0">
                  <a:pos x="838" y="426"/>
                </a:cxn>
                <a:cxn ang="0">
                  <a:pos x="832" y="379"/>
                </a:cxn>
                <a:cxn ang="0">
                  <a:pos x="852" y="344"/>
                </a:cxn>
                <a:cxn ang="0">
                  <a:pos x="773" y="336"/>
                </a:cxn>
                <a:cxn ang="0">
                  <a:pos x="768" y="296"/>
                </a:cxn>
                <a:cxn ang="0">
                  <a:pos x="715" y="284"/>
                </a:cxn>
                <a:cxn ang="0">
                  <a:pos x="642" y="284"/>
                </a:cxn>
                <a:cxn ang="0">
                  <a:pos x="551" y="246"/>
                </a:cxn>
                <a:cxn ang="0">
                  <a:pos x="563" y="208"/>
                </a:cxn>
                <a:cxn ang="0">
                  <a:pos x="563" y="175"/>
                </a:cxn>
                <a:cxn ang="0">
                  <a:pos x="507" y="149"/>
                </a:cxn>
                <a:cxn ang="0">
                  <a:pos x="519" y="100"/>
                </a:cxn>
                <a:cxn ang="0">
                  <a:pos x="472" y="76"/>
                </a:cxn>
                <a:cxn ang="0">
                  <a:pos x="407" y="76"/>
                </a:cxn>
                <a:cxn ang="0">
                  <a:pos x="360" y="76"/>
                </a:cxn>
                <a:cxn ang="0">
                  <a:pos x="273" y="53"/>
                </a:cxn>
                <a:cxn ang="0">
                  <a:pos x="235" y="29"/>
                </a:cxn>
                <a:cxn ang="0">
                  <a:pos x="167" y="36"/>
                </a:cxn>
                <a:cxn ang="0">
                  <a:pos x="141" y="86"/>
                </a:cxn>
                <a:cxn ang="0">
                  <a:pos x="82" y="86"/>
                </a:cxn>
                <a:cxn ang="0">
                  <a:pos x="68" y="65"/>
                </a:cxn>
                <a:cxn ang="0">
                  <a:pos x="0" y="76"/>
                </a:cxn>
                <a:cxn ang="0">
                  <a:pos x="74" y="0"/>
                </a:cxn>
                <a:cxn ang="0">
                  <a:pos x="199" y="0"/>
                </a:cxn>
                <a:cxn ang="0">
                  <a:pos x="290" y="0"/>
                </a:cxn>
                <a:cxn ang="0">
                  <a:pos x="346" y="46"/>
                </a:cxn>
              </a:cxnLst>
              <a:rect l="0" t="0" r="r" b="b"/>
              <a:pathLst>
                <a:path w="899" h="426">
                  <a:moveTo>
                    <a:pt x="346" y="46"/>
                  </a:moveTo>
                  <a:lnTo>
                    <a:pt x="434" y="46"/>
                  </a:lnTo>
                  <a:lnTo>
                    <a:pt x="533" y="53"/>
                  </a:lnTo>
                  <a:lnTo>
                    <a:pt x="598" y="93"/>
                  </a:lnTo>
                  <a:lnTo>
                    <a:pt x="633" y="138"/>
                  </a:lnTo>
                  <a:lnTo>
                    <a:pt x="633" y="168"/>
                  </a:lnTo>
                  <a:lnTo>
                    <a:pt x="668" y="192"/>
                  </a:lnTo>
                  <a:lnTo>
                    <a:pt x="656" y="227"/>
                  </a:lnTo>
                  <a:lnTo>
                    <a:pt x="615" y="237"/>
                  </a:lnTo>
                  <a:lnTo>
                    <a:pt x="703" y="237"/>
                  </a:lnTo>
                  <a:lnTo>
                    <a:pt x="779" y="240"/>
                  </a:lnTo>
                  <a:lnTo>
                    <a:pt x="820" y="263"/>
                  </a:lnTo>
                  <a:lnTo>
                    <a:pt x="864" y="266"/>
                  </a:lnTo>
                  <a:lnTo>
                    <a:pt x="864" y="306"/>
                  </a:lnTo>
                  <a:lnTo>
                    <a:pt x="899" y="332"/>
                  </a:lnTo>
                  <a:lnTo>
                    <a:pt x="888" y="388"/>
                  </a:lnTo>
                  <a:lnTo>
                    <a:pt x="838" y="426"/>
                  </a:lnTo>
                  <a:lnTo>
                    <a:pt x="832" y="379"/>
                  </a:lnTo>
                  <a:lnTo>
                    <a:pt x="852" y="344"/>
                  </a:lnTo>
                  <a:lnTo>
                    <a:pt x="773" y="336"/>
                  </a:lnTo>
                  <a:lnTo>
                    <a:pt x="768" y="296"/>
                  </a:lnTo>
                  <a:lnTo>
                    <a:pt x="715" y="284"/>
                  </a:lnTo>
                  <a:lnTo>
                    <a:pt x="642" y="284"/>
                  </a:lnTo>
                  <a:lnTo>
                    <a:pt x="551" y="246"/>
                  </a:lnTo>
                  <a:lnTo>
                    <a:pt x="563" y="208"/>
                  </a:lnTo>
                  <a:lnTo>
                    <a:pt x="563" y="175"/>
                  </a:lnTo>
                  <a:lnTo>
                    <a:pt x="507" y="149"/>
                  </a:lnTo>
                  <a:lnTo>
                    <a:pt x="519" y="100"/>
                  </a:lnTo>
                  <a:lnTo>
                    <a:pt x="472" y="76"/>
                  </a:lnTo>
                  <a:lnTo>
                    <a:pt x="407" y="76"/>
                  </a:lnTo>
                  <a:lnTo>
                    <a:pt x="360" y="76"/>
                  </a:lnTo>
                  <a:lnTo>
                    <a:pt x="273" y="53"/>
                  </a:lnTo>
                  <a:lnTo>
                    <a:pt x="235" y="29"/>
                  </a:lnTo>
                  <a:lnTo>
                    <a:pt x="167" y="36"/>
                  </a:lnTo>
                  <a:lnTo>
                    <a:pt x="141" y="86"/>
                  </a:lnTo>
                  <a:lnTo>
                    <a:pt x="82" y="86"/>
                  </a:lnTo>
                  <a:lnTo>
                    <a:pt x="68" y="65"/>
                  </a:lnTo>
                  <a:lnTo>
                    <a:pt x="0" y="76"/>
                  </a:lnTo>
                  <a:lnTo>
                    <a:pt x="74" y="0"/>
                  </a:lnTo>
                  <a:lnTo>
                    <a:pt x="199" y="0"/>
                  </a:lnTo>
                  <a:lnTo>
                    <a:pt x="290" y="0"/>
                  </a:lnTo>
                  <a:lnTo>
                    <a:pt x="346" y="46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1" name="Freeform 134"/>
            <p:cNvSpPr>
              <a:spLocks/>
            </p:cNvSpPr>
            <p:nvPr/>
          </p:nvSpPr>
          <p:spPr bwMode="auto">
            <a:xfrm>
              <a:off x="3263" y="5091"/>
              <a:ext cx="908" cy="315"/>
            </a:xfrm>
            <a:custGeom>
              <a:avLst/>
              <a:gdLst/>
              <a:ahLst/>
              <a:cxnLst>
                <a:cxn ang="0">
                  <a:pos x="211" y="83"/>
                </a:cxn>
                <a:cxn ang="0">
                  <a:pos x="279" y="26"/>
                </a:cxn>
                <a:cxn ang="0">
                  <a:pos x="410" y="0"/>
                </a:cxn>
                <a:cxn ang="0">
                  <a:pos x="501" y="26"/>
                </a:cxn>
                <a:cxn ang="0">
                  <a:pos x="607" y="19"/>
                </a:cxn>
                <a:cxn ang="0">
                  <a:pos x="700" y="43"/>
                </a:cxn>
                <a:cxn ang="0">
                  <a:pos x="727" y="166"/>
                </a:cxn>
                <a:cxn ang="0">
                  <a:pos x="803" y="175"/>
                </a:cxn>
                <a:cxn ang="0">
                  <a:pos x="870" y="199"/>
                </a:cxn>
                <a:cxn ang="0">
                  <a:pos x="908" y="282"/>
                </a:cxn>
                <a:cxn ang="0">
                  <a:pos x="844" y="315"/>
                </a:cxn>
                <a:cxn ang="0">
                  <a:pos x="712" y="273"/>
                </a:cxn>
                <a:cxn ang="0">
                  <a:pos x="782" y="223"/>
                </a:cxn>
                <a:cxn ang="0">
                  <a:pos x="671" y="199"/>
                </a:cxn>
                <a:cxn ang="0">
                  <a:pos x="621" y="124"/>
                </a:cxn>
                <a:cxn ang="0">
                  <a:pos x="621" y="76"/>
                </a:cxn>
                <a:cxn ang="0">
                  <a:pos x="554" y="76"/>
                </a:cxn>
                <a:cxn ang="0">
                  <a:pos x="343" y="67"/>
                </a:cxn>
                <a:cxn ang="0">
                  <a:pos x="264" y="142"/>
                </a:cxn>
                <a:cxn ang="0">
                  <a:pos x="144" y="142"/>
                </a:cxn>
                <a:cxn ang="0">
                  <a:pos x="0" y="183"/>
                </a:cxn>
                <a:cxn ang="0">
                  <a:pos x="80" y="100"/>
                </a:cxn>
                <a:cxn ang="0">
                  <a:pos x="211" y="83"/>
                </a:cxn>
              </a:cxnLst>
              <a:rect l="0" t="0" r="r" b="b"/>
              <a:pathLst>
                <a:path w="908" h="315">
                  <a:moveTo>
                    <a:pt x="211" y="83"/>
                  </a:moveTo>
                  <a:lnTo>
                    <a:pt x="279" y="26"/>
                  </a:lnTo>
                  <a:lnTo>
                    <a:pt x="410" y="0"/>
                  </a:lnTo>
                  <a:lnTo>
                    <a:pt x="501" y="26"/>
                  </a:lnTo>
                  <a:lnTo>
                    <a:pt x="607" y="19"/>
                  </a:lnTo>
                  <a:lnTo>
                    <a:pt x="700" y="43"/>
                  </a:lnTo>
                  <a:lnTo>
                    <a:pt x="727" y="166"/>
                  </a:lnTo>
                  <a:lnTo>
                    <a:pt x="803" y="175"/>
                  </a:lnTo>
                  <a:lnTo>
                    <a:pt x="870" y="199"/>
                  </a:lnTo>
                  <a:lnTo>
                    <a:pt x="908" y="282"/>
                  </a:lnTo>
                  <a:lnTo>
                    <a:pt x="844" y="315"/>
                  </a:lnTo>
                  <a:lnTo>
                    <a:pt x="712" y="273"/>
                  </a:lnTo>
                  <a:lnTo>
                    <a:pt x="782" y="223"/>
                  </a:lnTo>
                  <a:lnTo>
                    <a:pt x="671" y="199"/>
                  </a:lnTo>
                  <a:lnTo>
                    <a:pt x="621" y="124"/>
                  </a:lnTo>
                  <a:lnTo>
                    <a:pt x="621" y="76"/>
                  </a:lnTo>
                  <a:lnTo>
                    <a:pt x="554" y="76"/>
                  </a:lnTo>
                  <a:lnTo>
                    <a:pt x="343" y="67"/>
                  </a:lnTo>
                  <a:lnTo>
                    <a:pt x="264" y="142"/>
                  </a:lnTo>
                  <a:lnTo>
                    <a:pt x="144" y="142"/>
                  </a:lnTo>
                  <a:lnTo>
                    <a:pt x="0" y="183"/>
                  </a:lnTo>
                  <a:lnTo>
                    <a:pt x="80" y="100"/>
                  </a:lnTo>
                  <a:lnTo>
                    <a:pt x="211" y="83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02" name="Group 135"/>
          <p:cNvGrpSpPr>
            <a:grpSpLocks/>
          </p:cNvGrpSpPr>
          <p:nvPr/>
        </p:nvGrpSpPr>
        <p:grpSpPr bwMode="auto">
          <a:xfrm>
            <a:off x="6973920" y="2493987"/>
            <a:ext cx="425450" cy="534987"/>
            <a:chOff x="3029" y="3936"/>
            <a:chExt cx="1157" cy="1884"/>
          </a:xfrm>
        </p:grpSpPr>
        <p:sp>
          <p:nvSpPr>
            <p:cNvPr id="503" name="Freeform 136"/>
            <p:cNvSpPr>
              <a:spLocks/>
            </p:cNvSpPr>
            <p:nvPr/>
          </p:nvSpPr>
          <p:spPr bwMode="auto">
            <a:xfrm>
              <a:off x="3867" y="4281"/>
              <a:ext cx="58" cy="7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1" y="3"/>
                </a:cxn>
                <a:cxn ang="0">
                  <a:pos x="49" y="10"/>
                </a:cxn>
                <a:cxn ang="0">
                  <a:pos x="55" y="23"/>
                </a:cxn>
                <a:cxn ang="0">
                  <a:pos x="58" y="38"/>
                </a:cxn>
                <a:cxn ang="0">
                  <a:pos x="55" y="52"/>
                </a:cxn>
                <a:cxn ang="0">
                  <a:pos x="49" y="62"/>
                </a:cxn>
                <a:cxn ang="0">
                  <a:pos x="41" y="69"/>
                </a:cxn>
                <a:cxn ang="0">
                  <a:pos x="32" y="73"/>
                </a:cxn>
                <a:cxn ang="0">
                  <a:pos x="20" y="69"/>
                </a:cxn>
                <a:cxn ang="0">
                  <a:pos x="8" y="62"/>
                </a:cxn>
                <a:cxn ang="0">
                  <a:pos x="3" y="52"/>
                </a:cxn>
                <a:cxn ang="0">
                  <a:pos x="0" y="38"/>
                </a:cxn>
                <a:cxn ang="0">
                  <a:pos x="3" y="23"/>
                </a:cxn>
                <a:cxn ang="0">
                  <a:pos x="8" y="10"/>
                </a:cxn>
                <a:cxn ang="0">
                  <a:pos x="20" y="3"/>
                </a:cxn>
                <a:cxn ang="0">
                  <a:pos x="32" y="0"/>
                </a:cxn>
              </a:cxnLst>
              <a:rect l="0" t="0" r="r" b="b"/>
              <a:pathLst>
                <a:path w="58" h="73">
                  <a:moveTo>
                    <a:pt x="32" y="0"/>
                  </a:moveTo>
                  <a:lnTo>
                    <a:pt x="41" y="3"/>
                  </a:lnTo>
                  <a:lnTo>
                    <a:pt x="49" y="10"/>
                  </a:lnTo>
                  <a:lnTo>
                    <a:pt x="55" y="23"/>
                  </a:lnTo>
                  <a:lnTo>
                    <a:pt x="58" y="38"/>
                  </a:lnTo>
                  <a:lnTo>
                    <a:pt x="55" y="52"/>
                  </a:lnTo>
                  <a:lnTo>
                    <a:pt x="49" y="62"/>
                  </a:lnTo>
                  <a:lnTo>
                    <a:pt x="41" y="69"/>
                  </a:lnTo>
                  <a:lnTo>
                    <a:pt x="32" y="73"/>
                  </a:lnTo>
                  <a:lnTo>
                    <a:pt x="20" y="69"/>
                  </a:lnTo>
                  <a:lnTo>
                    <a:pt x="8" y="62"/>
                  </a:lnTo>
                  <a:lnTo>
                    <a:pt x="3" y="52"/>
                  </a:lnTo>
                  <a:lnTo>
                    <a:pt x="0" y="38"/>
                  </a:lnTo>
                  <a:lnTo>
                    <a:pt x="3" y="23"/>
                  </a:lnTo>
                  <a:lnTo>
                    <a:pt x="8" y="10"/>
                  </a:lnTo>
                  <a:lnTo>
                    <a:pt x="2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4" name="Freeform 137"/>
            <p:cNvSpPr>
              <a:spLocks/>
            </p:cNvSpPr>
            <p:nvPr/>
          </p:nvSpPr>
          <p:spPr bwMode="auto">
            <a:xfrm>
              <a:off x="3190" y="4080"/>
              <a:ext cx="715" cy="1740"/>
            </a:xfrm>
            <a:custGeom>
              <a:avLst/>
              <a:gdLst/>
              <a:ahLst/>
              <a:cxnLst>
                <a:cxn ang="0">
                  <a:pos x="258" y="1538"/>
                </a:cxn>
                <a:cxn ang="0">
                  <a:pos x="243" y="978"/>
                </a:cxn>
                <a:cxn ang="0">
                  <a:pos x="114" y="986"/>
                </a:cxn>
                <a:cxn ang="0">
                  <a:pos x="328" y="804"/>
                </a:cxn>
                <a:cxn ang="0">
                  <a:pos x="314" y="754"/>
                </a:cxn>
                <a:cxn ang="0">
                  <a:pos x="287" y="572"/>
                </a:cxn>
                <a:cxn ang="0">
                  <a:pos x="158" y="688"/>
                </a:cxn>
                <a:cxn ang="0">
                  <a:pos x="114" y="667"/>
                </a:cxn>
                <a:cxn ang="0">
                  <a:pos x="100" y="629"/>
                </a:cxn>
                <a:cxn ang="0">
                  <a:pos x="299" y="532"/>
                </a:cxn>
                <a:cxn ang="0">
                  <a:pos x="258" y="397"/>
                </a:cxn>
                <a:cxn ang="0">
                  <a:pos x="243" y="369"/>
                </a:cxn>
                <a:cxn ang="0">
                  <a:pos x="343" y="234"/>
                </a:cxn>
                <a:cxn ang="0">
                  <a:pos x="173" y="165"/>
                </a:cxn>
                <a:cxn ang="0">
                  <a:pos x="343" y="78"/>
                </a:cxn>
                <a:cxn ang="0">
                  <a:pos x="419" y="19"/>
                </a:cxn>
                <a:cxn ang="0">
                  <a:pos x="401" y="319"/>
                </a:cxn>
                <a:cxn ang="0">
                  <a:pos x="554" y="281"/>
                </a:cxn>
                <a:cxn ang="0">
                  <a:pos x="542" y="310"/>
                </a:cxn>
                <a:cxn ang="0">
                  <a:pos x="586" y="350"/>
                </a:cxn>
                <a:cxn ang="0">
                  <a:pos x="401" y="359"/>
                </a:cxn>
                <a:cxn ang="0">
                  <a:pos x="387" y="562"/>
                </a:cxn>
                <a:cxn ang="0">
                  <a:pos x="387" y="764"/>
                </a:cxn>
                <a:cxn ang="0">
                  <a:pos x="601" y="832"/>
                </a:cxn>
                <a:cxn ang="0">
                  <a:pos x="601" y="881"/>
                </a:cxn>
                <a:cxn ang="0">
                  <a:pos x="401" y="804"/>
                </a:cxn>
                <a:cxn ang="0">
                  <a:pos x="357" y="1056"/>
                </a:cxn>
                <a:cxn ang="0">
                  <a:pos x="457" y="1191"/>
                </a:cxn>
                <a:cxn ang="0">
                  <a:pos x="630" y="1307"/>
                </a:cxn>
                <a:cxn ang="0">
                  <a:pos x="630" y="1354"/>
                </a:cxn>
                <a:cxn ang="0">
                  <a:pos x="442" y="1219"/>
                </a:cxn>
                <a:cxn ang="0">
                  <a:pos x="357" y="1375"/>
                </a:cxn>
                <a:cxn ang="0">
                  <a:pos x="214" y="1740"/>
                </a:cxn>
              </a:cxnLst>
              <a:rect l="0" t="0" r="r" b="b"/>
              <a:pathLst>
                <a:path w="715" h="1740">
                  <a:moveTo>
                    <a:pt x="214" y="1740"/>
                  </a:moveTo>
                  <a:lnTo>
                    <a:pt x="258" y="1538"/>
                  </a:lnTo>
                  <a:lnTo>
                    <a:pt x="299" y="1024"/>
                  </a:lnTo>
                  <a:lnTo>
                    <a:pt x="243" y="978"/>
                  </a:lnTo>
                  <a:lnTo>
                    <a:pt x="15" y="1064"/>
                  </a:lnTo>
                  <a:lnTo>
                    <a:pt x="114" y="986"/>
                  </a:lnTo>
                  <a:lnTo>
                    <a:pt x="322" y="915"/>
                  </a:lnTo>
                  <a:lnTo>
                    <a:pt x="328" y="804"/>
                  </a:lnTo>
                  <a:lnTo>
                    <a:pt x="173" y="792"/>
                  </a:lnTo>
                  <a:lnTo>
                    <a:pt x="314" y="754"/>
                  </a:lnTo>
                  <a:lnTo>
                    <a:pt x="328" y="640"/>
                  </a:lnTo>
                  <a:lnTo>
                    <a:pt x="287" y="572"/>
                  </a:lnTo>
                  <a:lnTo>
                    <a:pt x="188" y="629"/>
                  </a:lnTo>
                  <a:lnTo>
                    <a:pt x="158" y="688"/>
                  </a:lnTo>
                  <a:lnTo>
                    <a:pt x="15" y="773"/>
                  </a:lnTo>
                  <a:lnTo>
                    <a:pt x="114" y="667"/>
                  </a:lnTo>
                  <a:lnTo>
                    <a:pt x="0" y="698"/>
                  </a:lnTo>
                  <a:lnTo>
                    <a:pt x="100" y="629"/>
                  </a:lnTo>
                  <a:lnTo>
                    <a:pt x="173" y="572"/>
                  </a:lnTo>
                  <a:lnTo>
                    <a:pt x="299" y="532"/>
                  </a:lnTo>
                  <a:lnTo>
                    <a:pt x="372" y="426"/>
                  </a:lnTo>
                  <a:lnTo>
                    <a:pt x="258" y="397"/>
                  </a:lnTo>
                  <a:lnTo>
                    <a:pt x="158" y="407"/>
                  </a:lnTo>
                  <a:lnTo>
                    <a:pt x="243" y="369"/>
                  </a:lnTo>
                  <a:lnTo>
                    <a:pt x="357" y="359"/>
                  </a:lnTo>
                  <a:lnTo>
                    <a:pt x="343" y="234"/>
                  </a:lnTo>
                  <a:lnTo>
                    <a:pt x="273" y="194"/>
                  </a:lnTo>
                  <a:lnTo>
                    <a:pt x="173" y="165"/>
                  </a:lnTo>
                  <a:lnTo>
                    <a:pt x="325" y="182"/>
                  </a:lnTo>
                  <a:lnTo>
                    <a:pt x="343" y="78"/>
                  </a:lnTo>
                  <a:lnTo>
                    <a:pt x="343" y="0"/>
                  </a:lnTo>
                  <a:lnTo>
                    <a:pt x="419" y="19"/>
                  </a:lnTo>
                  <a:lnTo>
                    <a:pt x="372" y="184"/>
                  </a:lnTo>
                  <a:lnTo>
                    <a:pt x="401" y="319"/>
                  </a:lnTo>
                  <a:lnTo>
                    <a:pt x="472" y="281"/>
                  </a:lnTo>
                  <a:lnTo>
                    <a:pt x="554" y="281"/>
                  </a:lnTo>
                  <a:lnTo>
                    <a:pt x="642" y="253"/>
                  </a:lnTo>
                  <a:lnTo>
                    <a:pt x="542" y="310"/>
                  </a:lnTo>
                  <a:lnTo>
                    <a:pt x="671" y="338"/>
                  </a:lnTo>
                  <a:lnTo>
                    <a:pt x="586" y="350"/>
                  </a:lnTo>
                  <a:lnTo>
                    <a:pt x="472" y="338"/>
                  </a:lnTo>
                  <a:lnTo>
                    <a:pt x="401" y="359"/>
                  </a:lnTo>
                  <a:lnTo>
                    <a:pt x="428" y="454"/>
                  </a:lnTo>
                  <a:lnTo>
                    <a:pt x="387" y="562"/>
                  </a:lnTo>
                  <a:lnTo>
                    <a:pt x="387" y="667"/>
                  </a:lnTo>
                  <a:lnTo>
                    <a:pt x="387" y="764"/>
                  </a:lnTo>
                  <a:lnTo>
                    <a:pt x="486" y="764"/>
                  </a:lnTo>
                  <a:lnTo>
                    <a:pt x="601" y="832"/>
                  </a:lnTo>
                  <a:lnTo>
                    <a:pt x="685" y="861"/>
                  </a:lnTo>
                  <a:lnTo>
                    <a:pt x="601" y="881"/>
                  </a:lnTo>
                  <a:lnTo>
                    <a:pt x="516" y="823"/>
                  </a:lnTo>
                  <a:lnTo>
                    <a:pt x="401" y="804"/>
                  </a:lnTo>
                  <a:lnTo>
                    <a:pt x="401" y="920"/>
                  </a:lnTo>
                  <a:lnTo>
                    <a:pt x="357" y="1056"/>
                  </a:lnTo>
                  <a:lnTo>
                    <a:pt x="372" y="1172"/>
                  </a:lnTo>
                  <a:lnTo>
                    <a:pt x="457" y="1191"/>
                  </a:lnTo>
                  <a:lnTo>
                    <a:pt x="527" y="1219"/>
                  </a:lnTo>
                  <a:lnTo>
                    <a:pt x="630" y="1307"/>
                  </a:lnTo>
                  <a:lnTo>
                    <a:pt x="715" y="1307"/>
                  </a:lnTo>
                  <a:lnTo>
                    <a:pt x="630" y="1354"/>
                  </a:lnTo>
                  <a:lnTo>
                    <a:pt x="542" y="1277"/>
                  </a:lnTo>
                  <a:lnTo>
                    <a:pt x="442" y="1219"/>
                  </a:lnTo>
                  <a:lnTo>
                    <a:pt x="357" y="1238"/>
                  </a:lnTo>
                  <a:lnTo>
                    <a:pt x="357" y="1375"/>
                  </a:lnTo>
                  <a:lnTo>
                    <a:pt x="328" y="1732"/>
                  </a:lnTo>
                  <a:lnTo>
                    <a:pt x="214" y="1740"/>
                  </a:lnTo>
                  <a:close/>
                </a:path>
              </a:pathLst>
            </a:custGeom>
            <a:solidFill>
              <a:srgbClr val="4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5" name="Freeform 138"/>
            <p:cNvSpPr>
              <a:spLocks/>
            </p:cNvSpPr>
            <p:nvPr/>
          </p:nvSpPr>
          <p:spPr bwMode="auto">
            <a:xfrm>
              <a:off x="3378" y="3936"/>
              <a:ext cx="603" cy="284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111" y="114"/>
                </a:cxn>
                <a:cxn ang="0">
                  <a:pos x="111" y="83"/>
                </a:cxn>
                <a:cxn ang="0">
                  <a:pos x="114" y="57"/>
                </a:cxn>
                <a:cxn ang="0">
                  <a:pos x="123" y="38"/>
                </a:cxn>
                <a:cxn ang="0">
                  <a:pos x="134" y="23"/>
                </a:cxn>
                <a:cxn ang="0">
                  <a:pos x="155" y="12"/>
                </a:cxn>
                <a:cxn ang="0">
                  <a:pos x="181" y="5"/>
                </a:cxn>
                <a:cxn ang="0">
                  <a:pos x="219" y="2"/>
                </a:cxn>
                <a:cxn ang="0">
                  <a:pos x="269" y="0"/>
                </a:cxn>
                <a:cxn ang="0">
                  <a:pos x="307" y="26"/>
                </a:cxn>
                <a:cxn ang="0">
                  <a:pos x="348" y="23"/>
                </a:cxn>
                <a:cxn ang="0">
                  <a:pos x="377" y="24"/>
                </a:cxn>
                <a:cxn ang="0">
                  <a:pos x="404" y="31"/>
                </a:cxn>
                <a:cxn ang="0">
                  <a:pos x="418" y="43"/>
                </a:cxn>
                <a:cxn ang="0">
                  <a:pos x="430" y="59"/>
                </a:cxn>
                <a:cxn ang="0">
                  <a:pos x="439" y="78"/>
                </a:cxn>
                <a:cxn ang="0">
                  <a:pos x="442" y="99"/>
                </a:cxn>
                <a:cxn ang="0">
                  <a:pos x="442" y="125"/>
                </a:cxn>
                <a:cxn ang="0">
                  <a:pos x="512" y="127"/>
                </a:cxn>
                <a:cxn ang="0">
                  <a:pos x="559" y="130"/>
                </a:cxn>
                <a:cxn ang="0">
                  <a:pos x="588" y="139"/>
                </a:cxn>
                <a:cxn ang="0">
                  <a:pos x="603" y="153"/>
                </a:cxn>
                <a:cxn ang="0">
                  <a:pos x="600" y="172"/>
                </a:cxn>
                <a:cxn ang="0">
                  <a:pos x="585" y="199"/>
                </a:cxn>
                <a:cxn ang="0">
                  <a:pos x="562" y="238"/>
                </a:cxn>
                <a:cxn ang="0">
                  <a:pos x="533" y="284"/>
                </a:cxn>
                <a:cxn ang="0">
                  <a:pos x="480" y="279"/>
                </a:cxn>
                <a:cxn ang="0">
                  <a:pos x="442" y="272"/>
                </a:cxn>
                <a:cxn ang="0">
                  <a:pos x="413" y="264"/>
                </a:cxn>
                <a:cxn ang="0">
                  <a:pos x="392" y="255"/>
                </a:cxn>
                <a:cxn ang="0">
                  <a:pos x="372" y="246"/>
                </a:cxn>
                <a:cxn ang="0">
                  <a:pos x="348" y="241"/>
                </a:cxn>
                <a:cxn ang="0">
                  <a:pos x="322" y="239"/>
                </a:cxn>
                <a:cxn ang="0">
                  <a:pos x="284" y="241"/>
                </a:cxn>
                <a:cxn ang="0">
                  <a:pos x="246" y="192"/>
                </a:cxn>
                <a:cxn ang="0">
                  <a:pos x="169" y="165"/>
                </a:cxn>
                <a:cxn ang="0">
                  <a:pos x="140" y="212"/>
                </a:cxn>
                <a:cxn ang="0">
                  <a:pos x="105" y="212"/>
                </a:cxn>
                <a:cxn ang="0">
                  <a:pos x="76" y="208"/>
                </a:cxn>
                <a:cxn ang="0">
                  <a:pos x="49" y="203"/>
                </a:cxn>
                <a:cxn ang="0">
                  <a:pos x="32" y="196"/>
                </a:cxn>
                <a:cxn ang="0">
                  <a:pos x="17" y="184"/>
                </a:cxn>
                <a:cxn ang="0">
                  <a:pos x="8" y="170"/>
                </a:cxn>
                <a:cxn ang="0">
                  <a:pos x="3" y="149"/>
                </a:cxn>
                <a:cxn ang="0">
                  <a:pos x="0" y="125"/>
                </a:cxn>
              </a:cxnLst>
              <a:rect l="0" t="0" r="r" b="b"/>
              <a:pathLst>
                <a:path w="603" h="284">
                  <a:moveTo>
                    <a:pt x="0" y="125"/>
                  </a:moveTo>
                  <a:lnTo>
                    <a:pt x="111" y="114"/>
                  </a:lnTo>
                  <a:lnTo>
                    <a:pt x="111" y="83"/>
                  </a:lnTo>
                  <a:lnTo>
                    <a:pt x="114" y="57"/>
                  </a:lnTo>
                  <a:lnTo>
                    <a:pt x="123" y="38"/>
                  </a:lnTo>
                  <a:lnTo>
                    <a:pt x="134" y="23"/>
                  </a:lnTo>
                  <a:lnTo>
                    <a:pt x="155" y="12"/>
                  </a:lnTo>
                  <a:lnTo>
                    <a:pt x="181" y="5"/>
                  </a:lnTo>
                  <a:lnTo>
                    <a:pt x="219" y="2"/>
                  </a:lnTo>
                  <a:lnTo>
                    <a:pt x="269" y="0"/>
                  </a:lnTo>
                  <a:lnTo>
                    <a:pt x="307" y="26"/>
                  </a:lnTo>
                  <a:lnTo>
                    <a:pt x="348" y="23"/>
                  </a:lnTo>
                  <a:lnTo>
                    <a:pt x="377" y="24"/>
                  </a:lnTo>
                  <a:lnTo>
                    <a:pt x="404" y="31"/>
                  </a:lnTo>
                  <a:lnTo>
                    <a:pt x="418" y="43"/>
                  </a:lnTo>
                  <a:lnTo>
                    <a:pt x="430" y="59"/>
                  </a:lnTo>
                  <a:lnTo>
                    <a:pt x="439" y="78"/>
                  </a:lnTo>
                  <a:lnTo>
                    <a:pt x="442" y="99"/>
                  </a:lnTo>
                  <a:lnTo>
                    <a:pt x="442" y="125"/>
                  </a:lnTo>
                  <a:lnTo>
                    <a:pt x="512" y="127"/>
                  </a:lnTo>
                  <a:lnTo>
                    <a:pt x="559" y="130"/>
                  </a:lnTo>
                  <a:lnTo>
                    <a:pt x="588" y="139"/>
                  </a:lnTo>
                  <a:lnTo>
                    <a:pt x="603" y="153"/>
                  </a:lnTo>
                  <a:lnTo>
                    <a:pt x="600" y="172"/>
                  </a:lnTo>
                  <a:lnTo>
                    <a:pt x="585" y="199"/>
                  </a:lnTo>
                  <a:lnTo>
                    <a:pt x="562" y="238"/>
                  </a:lnTo>
                  <a:lnTo>
                    <a:pt x="533" y="284"/>
                  </a:lnTo>
                  <a:lnTo>
                    <a:pt x="480" y="279"/>
                  </a:lnTo>
                  <a:lnTo>
                    <a:pt x="442" y="272"/>
                  </a:lnTo>
                  <a:lnTo>
                    <a:pt x="413" y="264"/>
                  </a:lnTo>
                  <a:lnTo>
                    <a:pt x="392" y="255"/>
                  </a:lnTo>
                  <a:lnTo>
                    <a:pt x="372" y="246"/>
                  </a:lnTo>
                  <a:lnTo>
                    <a:pt x="348" y="241"/>
                  </a:lnTo>
                  <a:lnTo>
                    <a:pt x="322" y="239"/>
                  </a:lnTo>
                  <a:lnTo>
                    <a:pt x="284" y="241"/>
                  </a:lnTo>
                  <a:lnTo>
                    <a:pt x="246" y="192"/>
                  </a:lnTo>
                  <a:lnTo>
                    <a:pt x="169" y="165"/>
                  </a:lnTo>
                  <a:lnTo>
                    <a:pt x="140" y="212"/>
                  </a:lnTo>
                  <a:lnTo>
                    <a:pt x="105" y="212"/>
                  </a:lnTo>
                  <a:lnTo>
                    <a:pt x="76" y="208"/>
                  </a:lnTo>
                  <a:lnTo>
                    <a:pt x="49" y="203"/>
                  </a:lnTo>
                  <a:lnTo>
                    <a:pt x="32" y="196"/>
                  </a:lnTo>
                  <a:lnTo>
                    <a:pt x="17" y="184"/>
                  </a:lnTo>
                  <a:lnTo>
                    <a:pt x="8" y="170"/>
                  </a:lnTo>
                  <a:lnTo>
                    <a:pt x="3" y="14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6" name="Freeform 139"/>
            <p:cNvSpPr>
              <a:spLocks/>
            </p:cNvSpPr>
            <p:nvPr/>
          </p:nvSpPr>
          <p:spPr bwMode="auto">
            <a:xfrm>
              <a:off x="3665" y="4269"/>
              <a:ext cx="430" cy="237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0" y="0"/>
                </a:cxn>
                <a:cxn ang="0">
                  <a:pos x="210" y="14"/>
                </a:cxn>
                <a:cxn ang="0">
                  <a:pos x="269" y="83"/>
                </a:cxn>
                <a:cxn ang="0">
                  <a:pos x="339" y="85"/>
                </a:cxn>
                <a:cxn ang="0">
                  <a:pos x="389" y="92"/>
                </a:cxn>
                <a:cxn ang="0">
                  <a:pos x="418" y="104"/>
                </a:cxn>
                <a:cxn ang="0">
                  <a:pos x="430" y="121"/>
                </a:cxn>
                <a:cxn ang="0">
                  <a:pos x="424" y="142"/>
                </a:cxn>
                <a:cxn ang="0">
                  <a:pos x="404" y="170"/>
                </a:cxn>
                <a:cxn ang="0">
                  <a:pos x="369" y="201"/>
                </a:cxn>
                <a:cxn ang="0">
                  <a:pos x="325" y="237"/>
                </a:cxn>
                <a:cxn ang="0">
                  <a:pos x="251" y="237"/>
                </a:cxn>
                <a:cxn ang="0">
                  <a:pos x="193" y="234"/>
                </a:cxn>
                <a:cxn ang="0">
                  <a:pos x="152" y="227"/>
                </a:cxn>
                <a:cxn ang="0">
                  <a:pos x="120" y="215"/>
                </a:cxn>
                <a:cxn ang="0">
                  <a:pos x="90" y="196"/>
                </a:cxn>
                <a:cxn ang="0">
                  <a:pos x="64" y="171"/>
                </a:cxn>
                <a:cxn ang="0">
                  <a:pos x="35" y="137"/>
                </a:cxn>
                <a:cxn ang="0">
                  <a:pos x="0" y="92"/>
                </a:cxn>
              </a:cxnLst>
              <a:rect l="0" t="0" r="r" b="b"/>
              <a:pathLst>
                <a:path w="430" h="237">
                  <a:moveTo>
                    <a:pt x="0" y="92"/>
                  </a:moveTo>
                  <a:lnTo>
                    <a:pt x="0" y="0"/>
                  </a:lnTo>
                  <a:lnTo>
                    <a:pt x="210" y="14"/>
                  </a:lnTo>
                  <a:lnTo>
                    <a:pt x="269" y="83"/>
                  </a:lnTo>
                  <a:lnTo>
                    <a:pt x="339" y="85"/>
                  </a:lnTo>
                  <a:lnTo>
                    <a:pt x="389" y="92"/>
                  </a:lnTo>
                  <a:lnTo>
                    <a:pt x="418" y="104"/>
                  </a:lnTo>
                  <a:lnTo>
                    <a:pt x="430" y="121"/>
                  </a:lnTo>
                  <a:lnTo>
                    <a:pt x="424" y="142"/>
                  </a:lnTo>
                  <a:lnTo>
                    <a:pt x="404" y="170"/>
                  </a:lnTo>
                  <a:lnTo>
                    <a:pt x="369" y="201"/>
                  </a:lnTo>
                  <a:lnTo>
                    <a:pt x="325" y="237"/>
                  </a:lnTo>
                  <a:lnTo>
                    <a:pt x="251" y="237"/>
                  </a:lnTo>
                  <a:lnTo>
                    <a:pt x="193" y="234"/>
                  </a:lnTo>
                  <a:lnTo>
                    <a:pt x="152" y="227"/>
                  </a:lnTo>
                  <a:lnTo>
                    <a:pt x="120" y="215"/>
                  </a:lnTo>
                  <a:lnTo>
                    <a:pt x="90" y="196"/>
                  </a:lnTo>
                  <a:lnTo>
                    <a:pt x="64" y="171"/>
                  </a:lnTo>
                  <a:lnTo>
                    <a:pt x="35" y="137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7" name="Freeform 140"/>
            <p:cNvSpPr>
              <a:spLocks/>
            </p:cNvSpPr>
            <p:nvPr/>
          </p:nvSpPr>
          <p:spPr bwMode="auto">
            <a:xfrm>
              <a:off x="3190" y="4175"/>
              <a:ext cx="357" cy="196"/>
            </a:xfrm>
            <a:custGeom>
              <a:avLst/>
              <a:gdLst/>
              <a:ahLst/>
              <a:cxnLst>
                <a:cxn ang="0">
                  <a:pos x="30" y="118"/>
                </a:cxn>
                <a:cxn ang="0">
                  <a:pos x="0" y="196"/>
                </a:cxn>
                <a:cxn ang="0">
                  <a:pos x="114" y="196"/>
                </a:cxn>
                <a:cxn ang="0">
                  <a:pos x="188" y="80"/>
                </a:cxn>
                <a:cxn ang="0">
                  <a:pos x="302" y="82"/>
                </a:cxn>
                <a:cxn ang="0">
                  <a:pos x="357" y="11"/>
                </a:cxn>
                <a:cxn ang="0">
                  <a:pos x="296" y="4"/>
                </a:cxn>
                <a:cxn ang="0">
                  <a:pos x="237" y="0"/>
                </a:cxn>
                <a:cxn ang="0">
                  <a:pos x="182" y="0"/>
                </a:cxn>
                <a:cxn ang="0">
                  <a:pos x="132" y="7"/>
                </a:cxn>
                <a:cxn ang="0">
                  <a:pos x="91" y="19"/>
                </a:cxn>
                <a:cxn ang="0">
                  <a:pos x="59" y="42"/>
                </a:cxn>
                <a:cxn ang="0">
                  <a:pos x="38" y="73"/>
                </a:cxn>
                <a:cxn ang="0">
                  <a:pos x="30" y="118"/>
                </a:cxn>
              </a:cxnLst>
              <a:rect l="0" t="0" r="r" b="b"/>
              <a:pathLst>
                <a:path w="357" h="196">
                  <a:moveTo>
                    <a:pt x="30" y="118"/>
                  </a:moveTo>
                  <a:lnTo>
                    <a:pt x="0" y="196"/>
                  </a:lnTo>
                  <a:lnTo>
                    <a:pt x="114" y="196"/>
                  </a:lnTo>
                  <a:lnTo>
                    <a:pt x="188" y="80"/>
                  </a:lnTo>
                  <a:lnTo>
                    <a:pt x="302" y="82"/>
                  </a:lnTo>
                  <a:lnTo>
                    <a:pt x="357" y="11"/>
                  </a:lnTo>
                  <a:lnTo>
                    <a:pt x="296" y="4"/>
                  </a:lnTo>
                  <a:lnTo>
                    <a:pt x="237" y="0"/>
                  </a:lnTo>
                  <a:lnTo>
                    <a:pt x="182" y="0"/>
                  </a:lnTo>
                  <a:lnTo>
                    <a:pt x="132" y="7"/>
                  </a:lnTo>
                  <a:lnTo>
                    <a:pt x="91" y="19"/>
                  </a:lnTo>
                  <a:lnTo>
                    <a:pt x="59" y="42"/>
                  </a:lnTo>
                  <a:lnTo>
                    <a:pt x="38" y="73"/>
                  </a:lnTo>
                  <a:lnTo>
                    <a:pt x="30" y="11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8" name="Freeform 141"/>
            <p:cNvSpPr>
              <a:spLocks/>
            </p:cNvSpPr>
            <p:nvPr/>
          </p:nvSpPr>
          <p:spPr bwMode="auto">
            <a:xfrm>
              <a:off x="3029" y="4387"/>
              <a:ext cx="1031" cy="497"/>
            </a:xfrm>
            <a:custGeom>
              <a:avLst/>
              <a:gdLst/>
              <a:ahLst/>
              <a:cxnLst>
                <a:cxn ang="0">
                  <a:pos x="384" y="1"/>
                </a:cxn>
                <a:cxn ang="0">
                  <a:pos x="518" y="100"/>
                </a:cxn>
                <a:cxn ang="0">
                  <a:pos x="577" y="102"/>
                </a:cxn>
                <a:cxn ang="0">
                  <a:pos x="627" y="107"/>
                </a:cxn>
                <a:cxn ang="0">
                  <a:pos x="671" y="116"/>
                </a:cxn>
                <a:cxn ang="0">
                  <a:pos x="709" y="130"/>
                </a:cxn>
                <a:cxn ang="0">
                  <a:pos x="741" y="149"/>
                </a:cxn>
                <a:cxn ang="0">
                  <a:pos x="767" y="175"/>
                </a:cxn>
                <a:cxn ang="0">
                  <a:pos x="791" y="206"/>
                </a:cxn>
                <a:cxn ang="0">
                  <a:pos x="808" y="244"/>
                </a:cxn>
                <a:cxn ang="0">
                  <a:pos x="762" y="294"/>
                </a:cxn>
                <a:cxn ang="0">
                  <a:pos x="832" y="287"/>
                </a:cxn>
                <a:cxn ang="0">
                  <a:pos x="896" y="300"/>
                </a:cxn>
                <a:cxn ang="0">
                  <a:pos x="955" y="322"/>
                </a:cxn>
                <a:cxn ang="0">
                  <a:pos x="996" y="353"/>
                </a:cxn>
                <a:cxn ang="0">
                  <a:pos x="1025" y="391"/>
                </a:cxn>
                <a:cxn ang="0">
                  <a:pos x="1031" y="430"/>
                </a:cxn>
                <a:cxn ang="0">
                  <a:pos x="1016" y="468"/>
                </a:cxn>
                <a:cxn ang="0">
                  <a:pos x="975" y="497"/>
                </a:cxn>
                <a:cxn ang="0">
                  <a:pos x="817" y="466"/>
                </a:cxn>
                <a:cxn ang="0">
                  <a:pos x="715" y="352"/>
                </a:cxn>
                <a:cxn ang="0">
                  <a:pos x="653" y="359"/>
                </a:cxn>
                <a:cxn ang="0">
                  <a:pos x="603" y="364"/>
                </a:cxn>
                <a:cxn ang="0">
                  <a:pos x="571" y="364"/>
                </a:cxn>
                <a:cxn ang="0">
                  <a:pos x="551" y="357"/>
                </a:cxn>
                <a:cxn ang="0">
                  <a:pos x="545" y="345"/>
                </a:cxn>
                <a:cxn ang="0">
                  <a:pos x="551" y="324"/>
                </a:cxn>
                <a:cxn ang="0">
                  <a:pos x="571" y="294"/>
                </a:cxn>
                <a:cxn ang="0">
                  <a:pos x="603" y="255"/>
                </a:cxn>
                <a:cxn ang="0">
                  <a:pos x="562" y="187"/>
                </a:cxn>
                <a:cxn ang="0">
                  <a:pos x="434" y="159"/>
                </a:cxn>
                <a:cxn ang="0">
                  <a:pos x="393" y="170"/>
                </a:cxn>
                <a:cxn ang="0">
                  <a:pos x="360" y="183"/>
                </a:cxn>
                <a:cxn ang="0">
                  <a:pos x="334" y="197"/>
                </a:cxn>
                <a:cxn ang="0">
                  <a:pos x="311" y="211"/>
                </a:cxn>
                <a:cxn ang="0">
                  <a:pos x="287" y="223"/>
                </a:cxn>
                <a:cxn ang="0">
                  <a:pos x="261" y="234"/>
                </a:cxn>
                <a:cxn ang="0">
                  <a:pos x="229" y="242"/>
                </a:cxn>
                <a:cxn ang="0">
                  <a:pos x="191" y="244"/>
                </a:cxn>
                <a:cxn ang="0">
                  <a:pos x="176" y="294"/>
                </a:cxn>
                <a:cxn ang="0">
                  <a:pos x="106" y="291"/>
                </a:cxn>
                <a:cxn ang="0">
                  <a:pos x="53" y="281"/>
                </a:cxn>
                <a:cxn ang="0">
                  <a:pos x="18" y="267"/>
                </a:cxn>
                <a:cxn ang="0">
                  <a:pos x="0" y="246"/>
                </a:cxn>
                <a:cxn ang="0">
                  <a:pos x="3" y="223"/>
                </a:cxn>
                <a:cxn ang="0">
                  <a:pos x="24" y="199"/>
                </a:cxn>
                <a:cxn ang="0">
                  <a:pos x="62" y="173"/>
                </a:cxn>
                <a:cxn ang="0">
                  <a:pos x="120" y="147"/>
                </a:cxn>
                <a:cxn ang="0">
                  <a:pos x="100" y="104"/>
                </a:cxn>
                <a:cxn ang="0">
                  <a:pos x="106" y="69"/>
                </a:cxn>
                <a:cxn ang="0">
                  <a:pos x="126" y="43"/>
                </a:cxn>
                <a:cxn ang="0">
                  <a:pos x="164" y="22"/>
                </a:cxn>
                <a:cxn ang="0">
                  <a:pos x="211" y="10"/>
                </a:cxn>
                <a:cxn ang="0">
                  <a:pos x="267" y="1"/>
                </a:cxn>
                <a:cxn ang="0">
                  <a:pos x="325" y="0"/>
                </a:cxn>
                <a:cxn ang="0">
                  <a:pos x="384" y="1"/>
                </a:cxn>
              </a:cxnLst>
              <a:rect l="0" t="0" r="r" b="b"/>
              <a:pathLst>
                <a:path w="1031" h="497">
                  <a:moveTo>
                    <a:pt x="384" y="1"/>
                  </a:moveTo>
                  <a:lnTo>
                    <a:pt x="518" y="100"/>
                  </a:lnTo>
                  <a:lnTo>
                    <a:pt x="577" y="102"/>
                  </a:lnTo>
                  <a:lnTo>
                    <a:pt x="627" y="107"/>
                  </a:lnTo>
                  <a:lnTo>
                    <a:pt x="671" y="116"/>
                  </a:lnTo>
                  <a:lnTo>
                    <a:pt x="709" y="130"/>
                  </a:lnTo>
                  <a:lnTo>
                    <a:pt x="741" y="149"/>
                  </a:lnTo>
                  <a:lnTo>
                    <a:pt x="767" y="175"/>
                  </a:lnTo>
                  <a:lnTo>
                    <a:pt x="791" y="206"/>
                  </a:lnTo>
                  <a:lnTo>
                    <a:pt x="808" y="244"/>
                  </a:lnTo>
                  <a:lnTo>
                    <a:pt x="762" y="294"/>
                  </a:lnTo>
                  <a:lnTo>
                    <a:pt x="832" y="287"/>
                  </a:lnTo>
                  <a:lnTo>
                    <a:pt x="896" y="300"/>
                  </a:lnTo>
                  <a:lnTo>
                    <a:pt x="955" y="322"/>
                  </a:lnTo>
                  <a:lnTo>
                    <a:pt x="996" y="353"/>
                  </a:lnTo>
                  <a:lnTo>
                    <a:pt x="1025" y="391"/>
                  </a:lnTo>
                  <a:lnTo>
                    <a:pt x="1031" y="430"/>
                  </a:lnTo>
                  <a:lnTo>
                    <a:pt x="1016" y="468"/>
                  </a:lnTo>
                  <a:lnTo>
                    <a:pt x="975" y="497"/>
                  </a:lnTo>
                  <a:lnTo>
                    <a:pt x="817" y="466"/>
                  </a:lnTo>
                  <a:lnTo>
                    <a:pt x="715" y="352"/>
                  </a:lnTo>
                  <a:lnTo>
                    <a:pt x="653" y="359"/>
                  </a:lnTo>
                  <a:lnTo>
                    <a:pt x="603" y="364"/>
                  </a:lnTo>
                  <a:lnTo>
                    <a:pt x="571" y="364"/>
                  </a:lnTo>
                  <a:lnTo>
                    <a:pt x="551" y="357"/>
                  </a:lnTo>
                  <a:lnTo>
                    <a:pt x="545" y="345"/>
                  </a:lnTo>
                  <a:lnTo>
                    <a:pt x="551" y="324"/>
                  </a:lnTo>
                  <a:lnTo>
                    <a:pt x="571" y="294"/>
                  </a:lnTo>
                  <a:lnTo>
                    <a:pt x="603" y="255"/>
                  </a:lnTo>
                  <a:lnTo>
                    <a:pt x="562" y="187"/>
                  </a:lnTo>
                  <a:lnTo>
                    <a:pt x="434" y="159"/>
                  </a:lnTo>
                  <a:lnTo>
                    <a:pt x="393" y="170"/>
                  </a:lnTo>
                  <a:lnTo>
                    <a:pt x="360" y="183"/>
                  </a:lnTo>
                  <a:lnTo>
                    <a:pt x="334" y="197"/>
                  </a:lnTo>
                  <a:lnTo>
                    <a:pt x="311" y="211"/>
                  </a:lnTo>
                  <a:lnTo>
                    <a:pt x="287" y="223"/>
                  </a:lnTo>
                  <a:lnTo>
                    <a:pt x="261" y="234"/>
                  </a:lnTo>
                  <a:lnTo>
                    <a:pt x="229" y="242"/>
                  </a:lnTo>
                  <a:lnTo>
                    <a:pt x="191" y="244"/>
                  </a:lnTo>
                  <a:lnTo>
                    <a:pt x="176" y="294"/>
                  </a:lnTo>
                  <a:lnTo>
                    <a:pt x="106" y="291"/>
                  </a:lnTo>
                  <a:lnTo>
                    <a:pt x="53" y="281"/>
                  </a:lnTo>
                  <a:lnTo>
                    <a:pt x="18" y="267"/>
                  </a:lnTo>
                  <a:lnTo>
                    <a:pt x="0" y="246"/>
                  </a:lnTo>
                  <a:lnTo>
                    <a:pt x="3" y="223"/>
                  </a:lnTo>
                  <a:lnTo>
                    <a:pt x="24" y="199"/>
                  </a:lnTo>
                  <a:lnTo>
                    <a:pt x="62" y="173"/>
                  </a:lnTo>
                  <a:lnTo>
                    <a:pt x="120" y="147"/>
                  </a:lnTo>
                  <a:lnTo>
                    <a:pt x="100" y="104"/>
                  </a:lnTo>
                  <a:lnTo>
                    <a:pt x="106" y="69"/>
                  </a:lnTo>
                  <a:lnTo>
                    <a:pt x="126" y="43"/>
                  </a:lnTo>
                  <a:lnTo>
                    <a:pt x="164" y="22"/>
                  </a:lnTo>
                  <a:lnTo>
                    <a:pt x="211" y="10"/>
                  </a:lnTo>
                  <a:lnTo>
                    <a:pt x="267" y="1"/>
                  </a:lnTo>
                  <a:lnTo>
                    <a:pt x="325" y="0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9" name="Freeform 142"/>
            <p:cNvSpPr>
              <a:spLocks/>
            </p:cNvSpPr>
            <p:nvPr/>
          </p:nvSpPr>
          <p:spPr bwMode="auto">
            <a:xfrm>
              <a:off x="3032" y="4728"/>
              <a:ext cx="472" cy="210"/>
            </a:xfrm>
            <a:custGeom>
              <a:avLst/>
              <a:gdLst/>
              <a:ahLst/>
              <a:cxnLst>
                <a:cxn ang="0">
                  <a:pos x="445" y="19"/>
                </a:cxn>
                <a:cxn ang="0">
                  <a:pos x="287" y="0"/>
                </a:cxn>
                <a:cxn ang="0">
                  <a:pos x="229" y="5"/>
                </a:cxn>
                <a:cxn ang="0">
                  <a:pos x="185" y="14"/>
                </a:cxn>
                <a:cxn ang="0">
                  <a:pos x="149" y="26"/>
                </a:cxn>
                <a:cxn ang="0">
                  <a:pos x="120" y="40"/>
                </a:cxn>
                <a:cxn ang="0">
                  <a:pos x="94" y="59"/>
                </a:cxn>
                <a:cxn ang="0">
                  <a:pos x="67" y="80"/>
                </a:cxn>
                <a:cxn ang="0">
                  <a:pos x="38" y="106"/>
                </a:cxn>
                <a:cxn ang="0">
                  <a:pos x="0" y="135"/>
                </a:cxn>
                <a:cxn ang="0">
                  <a:pos x="26" y="203"/>
                </a:cxn>
                <a:cxn ang="0">
                  <a:pos x="82" y="207"/>
                </a:cxn>
                <a:cxn ang="0">
                  <a:pos x="144" y="210"/>
                </a:cxn>
                <a:cxn ang="0">
                  <a:pos x="199" y="208"/>
                </a:cxn>
                <a:cxn ang="0">
                  <a:pos x="249" y="203"/>
                </a:cxn>
                <a:cxn ang="0">
                  <a:pos x="290" y="189"/>
                </a:cxn>
                <a:cxn ang="0">
                  <a:pos x="311" y="167"/>
                </a:cxn>
                <a:cxn ang="0">
                  <a:pos x="313" y="134"/>
                </a:cxn>
                <a:cxn ang="0">
                  <a:pos x="287" y="87"/>
                </a:cxn>
                <a:cxn ang="0">
                  <a:pos x="472" y="87"/>
                </a:cxn>
                <a:cxn ang="0">
                  <a:pos x="445" y="19"/>
                </a:cxn>
              </a:cxnLst>
              <a:rect l="0" t="0" r="r" b="b"/>
              <a:pathLst>
                <a:path w="472" h="210">
                  <a:moveTo>
                    <a:pt x="445" y="19"/>
                  </a:moveTo>
                  <a:lnTo>
                    <a:pt x="287" y="0"/>
                  </a:lnTo>
                  <a:lnTo>
                    <a:pt x="229" y="5"/>
                  </a:lnTo>
                  <a:lnTo>
                    <a:pt x="185" y="14"/>
                  </a:lnTo>
                  <a:lnTo>
                    <a:pt x="149" y="26"/>
                  </a:lnTo>
                  <a:lnTo>
                    <a:pt x="120" y="40"/>
                  </a:lnTo>
                  <a:lnTo>
                    <a:pt x="94" y="59"/>
                  </a:lnTo>
                  <a:lnTo>
                    <a:pt x="67" y="80"/>
                  </a:lnTo>
                  <a:lnTo>
                    <a:pt x="38" y="106"/>
                  </a:lnTo>
                  <a:lnTo>
                    <a:pt x="0" y="135"/>
                  </a:lnTo>
                  <a:lnTo>
                    <a:pt x="26" y="203"/>
                  </a:lnTo>
                  <a:lnTo>
                    <a:pt x="82" y="207"/>
                  </a:lnTo>
                  <a:lnTo>
                    <a:pt x="144" y="210"/>
                  </a:lnTo>
                  <a:lnTo>
                    <a:pt x="199" y="208"/>
                  </a:lnTo>
                  <a:lnTo>
                    <a:pt x="249" y="203"/>
                  </a:lnTo>
                  <a:lnTo>
                    <a:pt x="290" y="189"/>
                  </a:lnTo>
                  <a:lnTo>
                    <a:pt x="311" y="167"/>
                  </a:lnTo>
                  <a:lnTo>
                    <a:pt x="313" y="134"/>
                  </a:lnTo>
                  <a:lnTo>
                    <a:pt x="287" y="87"/>
                  </a:lnTo>
                  <a:lnTo>
                    <a:pt x="472" y="87"/>
                  </a:lnTo>
                  <a:lnTo>
                    <a:pt x="445" y="19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0" name="Freeform 143"/>
            <p:cNvSpPr>
              <a:spLocks/>
            </p:cNvSpPr>
            <p:nvPr/>
          </p:nvSpPr>
          <p:spPr bwMode="auto">
            <a:xfrm>
              <a:off x="3539" y="4903"/>
              <a:ext cx="582" cy="16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301" y="2"/>
                </a:cxn>
                <a:cxn ang="0">
                  <a:pos x="325" y="7"/>
                </a:cxn>
                <a:cxn ang="0">
                  <a:pos x="354" y="12"/>
                </a:cxn>
                <a:cxn ang="0">
                  <a:pos x="386" y="18"/>
                </a:cxn>
                <a:cxn ang="0">
                  <a:pos x="421" y="25"/>
                </a:cxn>
                <a:cxn ang="0">
                  <a:pos x="454" y="32"/>
                </a:cxn>
                <a:cxn ang="0">
                  <a:pos x="486" y="40"/>
                </a:cxn>
                <a:cxn ang="0">
                  <a:pos x="515" y="49"/>
                </a:cxn>
                <a:cxn ang="0">
                  <a:pos x="541" y="59"/>
                </a:cxn>
                <a:cxn ang="0">
                  <a:pos x="562" y="70"/>
                </a:cxn>
                <a:cxn ang="0">
                  <a:pos x="577" y="80"/>
                </a:cxn>
                <a:cxn ang="0">
                  <a:pos x="582" y="90"/>
                </a:cxn>
                <a:cxn ang="0">
                  <a:pos x="577" y="103"/>
                </a:cxn>
                <a:cxn ang="0">
                  <a:pos x="562" y="113"/>
                </a:cxn>
                <a:cxn ang="0">
                  <a:pos x="536" y="125"/>
                </a:cxn>
                <a:cxn ang="0">
                  <a:pos x="495" y="136"/>
                </a:cxn>
                <a:cxn ang="0">
                  <a:pos x="421" y="97"/>
                </a:cxn>
                <a:cxn ang="0">
                  <a:pos x="322" y="97"/>
                </a:cxn>
                <a:cxn ang="0">
                  <a:pos x="322" y="163"/>
                </a:cxn>
                <a:cxn ang="0">
                  <a:pos x="252" y="144"/>
                </a:cxn>
                <a:cxn ang="0">
                  <a:pos x="252" y="66"/>
                </a:cxn>
                <a:cxn ang="0">
                  <a:pos x="123" y="125"/>
                </a:cxn>
                <a:cxn ang="0">
                  <a:pos x="41" y="101"/>
                </a:cxn>
                <a:cxn ang="0">
                  <a:pos x="3" y="82"/>
                </a:cxn>
                <a:cxn ang="0">
                  <a:pos x="0" y="66"/>
                </a:cxn>
                <a:cxn ang="0">
                  <a:pos x="29" y="52"/>
                </a:cxn>
                <a:cxn ang="0">
                  <a:pos x="79" y="40"/>
                </a:cxn>
                <a:cxn ang="0">
                  <a:pos x="140" y="28"/>
                </a:cxn>
                <a:cxn ang="0">
                  <a:pos x="211" y="16"/>
                </a:cxn>
                <a:cxn ang="0">
                  <a:pos x="281" y="0"/>
                </a:cxn>
              </a:cxnLst>
              <a:rect l="0" t="0" r="r" b="b"/>
              <a:pathLst>
                <a:path w="582" h="163">
                  <a:moveTo>
                    <a:pt x="281" y="0"/>
                  </a:moveTo>
                  <a:lnTo>
                    <a:pt x="301" y="2"/>
                  </a:lnTo>
                  <a:lnTo>
                    <a:pt x="325" y="7"/>
                  </a:lnTo>
                  <a:lnTo>
                    <a:pt x="354" y="12"/>
                  </a:lnTo>
                  <a:lnTo>
                    <a:pt x="386" y="18"/>
                  </a:lnTo>
                  <a:lnTo>
                    <a:pt x="421" y="25"/>
                  </a:lnTo>
                  <a:lnTo>
                    <a:pt x="454" y="32"/>
                  </a:lnTo>
                  <a:lnTo>
                    <a:pt x="486" y="40"/>
                  </a:lnTo>
                  <a:lnTo>
                    <a:pt x="515" y="49"/>
                  </a:lnTo>
                  <a:lnTo>
                    <a:pt x="541" y="59"/>
                  </a:lnTo>
                  <a:lnTo>
                    <a:pt x="562" y="70"/>
                  </a:lnTo>
                  <a:lnTo>
                    <a:pt x="577" y="80"/>
                  </a:lnTo>
                  <a:lnTo>
                    <a:pt x="582" y="90"/>
                  </a:lnTo>
                  <a:lnTo>
                    <a:pt x="577" y="103"/>
                  </a:lnTo>
                  <a:lnTo>
                    <a:pt x="562" y="113"/>
                  </a:lnTo>
                  <a:lnTo>
                    <a:pt x="536" y="125"/>
                  </a:lnTo>
                  <a:lnTo>
                    <a:pt x="495" y="136"/>
                  </a:lnTo>
                  <a:lnTo>
                    <a:pt x="421" y="97"/>
                  </a:lnTo>
                  <a:lnTo>
                    <a:pt x="322" y="97"/>
                  </a:lnTo>
                  <a:lnTo>
                    <a:pt x="322" y="163"/>
                  </a:lnTo>
                  <a:lnTo>
                    <a:pt x="252" y="144"/>
                  </a:lnTo>
                  <a:lnTo>
                    <a:pt x="252" y="66"/>
                  </a:lnTo>
                  <a:lnTo>
                    <a:pt x="123" y="125"/>
                  </a:lnTo>
                  <a:lnTo>
                    <a:pt x="41" y="101"/>
                  </a:lnTo>
                  <a:lnTo>
                    <a:pt x="3" y="82"/>
                  </a:lnTo>
                  <a:lnTo>
                    <a:pt x="0" y="66"/>
                  </a:lnTo>
                  <a:lnTo>
                    <a:pt x="29" y="52"/>
                  </a:lnTo>
                  <a:lnTo>
                    <a:pt x="79" y="40"/>
                  </a:lnTo>
                  <a:lnTo>
                    <a:pt x="140" y="28"/>
                  </a:lnTo>
                  <a:lnTo>
                    <a:pt x="211" y="1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1" name="Freeform 144"/>
            <p:cNvSpPr>
              <a:spLocks/>
            </p:cNvSpPr>
            <p:nvPr/>
          </p:nvSpPr>
          <p:spPr bwMode="auto">
            <a:xfrm>
              <a:off x="3161" y="5117"/>
              <a:ext cx="1025" cy="364"/>
            </a:xfrm>
            <a:custGeom>
              <a:avLst/>
              <a:gdLst/>
              <a:ahLst/>
              <a:cxnLst>
                <a:cxn ang="0">
                  <a:pos x="59" y="182"/>
                </a:cxn>
                <a:cxn ang="0">
                  <a:pos x="0" y="232"/>
                </a:cxn>
                <a:cxn ang="0">
                  <a:pos x="53" y="298"/>
                </a:cxn>
                <a:cxn ang="0">
                  <a:pos x="97" y="341"/>
                </a:cxn>
                <a:cxn ang="0">
                  <a:pos x="135" y="362"/>
                </a:cxn>
                <a:cxn ang="0">
                  <a:pos x="167" y="364"/>
                </a:cxn>
                <a:cxn ang="0">
                  <a:pos x="193" y="343"/>
                </a:cxn>
                <a:cxn ang="0">
                  <a:pos x="223" y="305"/>
                </a:cxn>
                <a:cxn ang="0">
                  <a:pos x="252" y="247"/>
                </a:cxn>
                <a:cxn ang="0">
                  <a:pos x="287" y="173"/>
                </a:cxn>
                <a:cxn ang="0">
                  <a:pos x="357" y="143"/>
                </a:cxn>
                <a:cxn ang="0">
                  <a:pos x="486" y="143"/>
                </a:cxn>
                <a:cxn ang="0">
                  <a:pos x="659" y="154"/>
                </a:cxn>
                <a:cxn ang="0">
                  <a:pos x="700" y="270"/>
                </a:cxn>
                <a:cxn ang="0">
                  <a:pos x="843" y="317"/>
                </a:cxn>
                <a:cxn ang="0">
                  <a:pos x="937" y="318"/>
                </a:cxn>
                <a:cxn ang="0">
                  <a:pos x="996" y="312"/>
                </a:cxn>
                <a:cxn ang="0">
                  <a:pos x="1025" y="294"/>
                </a:cxn>
                <a:cxn ang="0">
                  <a:pos x="1025" y="272"/>
                </a:cxn>
                <a:cxn ang="0">
                  <a:pos x="1007" y="244"/>
                </a:cxn>
                <a:cxn ang="0">
                  <a:pos x="972" y="213"/>
                </a:cxn>
                <a:cxn ang="0">
                  <a:pos x="925" y="178"/>
                </a:cxn>
                <a:cxn ang="0">
                  <a:pos x="873" y="143"/>
                </a:cxn>
                <a:cxn ang="0">
                  <a:pos x="755" y="41"/>
                </a:cxn>
                <a:cxn ang="0">
                  <a:pos x="583" y="0"/>
                </a:cxn>
                <a:cxn ang="0">
                  <a:pos x="471" y="0"/>
                </a:cxn>
                <a:cxn ang="0">
                  <a:pos x="360" y="38"/>
                </a:cxn>
                <a:cxn ang="0">
                  <a:pos x="290" y="58"/>
                </a:cxn>
                <a:cxn ang="0">
                  <a:pos x="252" y="67"/>
                </a:cxn>
                <a:cxn ang="0">
                  <a:pos x="231" y="71"/>
                </a:cxn>
                <a:cxn ang="0">
                  <a:pos x="214" y="78"/>
                </a:cxn>
                <a:cxn ang="0">
                  <a:pos x="187" y="95"/>
                </a:cxn>
                <a:cxn ang="0">
                  <a:pos x="141" y="126"/>
                </a:cxn>
                <a:cxn ang="0">
                  <a:pos x="59" y="182"/>
                </a:cxn>
              </a:cxnLst>
              <a:rect l="0" t="0" r="r" b="b"/>
              <a:pathLst>
                <a:path w="1025" h="364">
                  <a:moveTo>
                    <a:pt x="59" y="182"/>
                  </a:moveTo>
                  <a:lnTo>
                    <a:pt x="0" y="232"/>
                  </a:lnTo>
                  <a:lnTo>
                    <a:pt x="53" y="298"/>
                  </a:lnTo>
                  <a:lnTo>
                    <a:pt x="97" y="341"/>
                  </a:lnTo>
                  <a:lnTo>
                    <a:pt x="135" y="362"/>
                  </a:lnTo>
                  <a:lnTo>
                    <a:pt x="167" y="364"/>
                  </a:lnTo>
                  <a:lnTo>
                    <a:pt x="193" y="343"/>
                  </a:lnTo>
                  <a:lnTo>
                    <a:pt x="223" y="305"/>
                  </a:lnTo>
                  <a:lnTo>
                    <a:pt x="252" y="247"/>
                  </a:lnTo>
                  <a:lnTo>
                    <a:pt x="287" y="173"/>
                  </a:lnTo>
                  <a:lnTo>
                    <a:pt x="357" y="143"/>
                  </a:lnTo>
                  <a:lnTo>
                    <a:pt x="486" y="143"/>
                  </a:lnTo>
                  <a:lnTo>
                    <a:pt x="659" y="154"/>
                  </a:lnTo>
                  <a:lnTo>
                    <a:pt x="700" y="270"/>
                  </a:lnTo>
                  <a:lnTo>
                    <a:pt x="843" y="317"/>
                  </a:lnTo>
                  <a:lnTo>
                    <a:pt x="937" y="318"/>
                  </a:lnTo>
                  <a:lnTo>
                    <a:pt x="996" y="312"/>
                  </a:lnTo>
                  <a:lnTo>
                    <a:pt x="1025" y="294"/>
                  </a:lnTo>
                  <a:lnTo>
                    <a:pt x="1025" y="272"/>
                  </a:lnTo>
                  <a:lnTo>
                    <a:pt x="1007" y="244"/>
                  </a:lnTo>
                  <a:lnTo>
                    <a:pt x="972" y="213"/>
                  </a:lnTo>
                  <a:lnTo>
                    <a:pt x="925" y="178"/>
                  </a:lnTo>
                  <a:lnTo>
                    <a:pt x="873" y="143"/>
                  </a:lnTo>
                  <a:lnTo>
                    <a:pt x="755" y="41"/>
                  </a:lnTo>
                  <a:lnTo>
                    <a:pt x="583" y="0"/>
                  </a:lnTo>
                  <a:lnTo>
                    <a:pt x="471" y="0"/>
                  </a:lnTo>
                  <a:lnTo>
                    <a:pt x="360" y="38"/>
                  </a:lnTo>
                  <a:lnTo>
                    <a:pt x="290" y="58"/>
                  </a:lnTo>
                  <a:lnTo>
                    <a:pt x="252" y="67"/>
                  </a:lnTo>
                  <a:lnTo>
                    <a:pt x="231" y="71"/>
                  </a:lnTo>
                  <a:lnTo>
                    <a:pt x="214" y="78"/>
                  </a:lnTo>
                  <a:lnTo>
                    <a:pt x="187" y="95"/>
                  </a:lnTo>
                  <a:lnTo>
                    <a:pt x="141" y="126"/>
                  </a:lnTo>
                  <a:lnTo>
                    <a:pt x="59" y="18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" name="Freeform 145"/>
            <p:cNvSpPr>
              <a:spLocks/>
            </p:cNvSpPr>
            <p:nvPr/>
          </p:nvSpPr>
          <p:spPr bwMode="auto">
            <a:xfrm>
              <a:off x="3629" y="3939"/>
              <a:ext cx="358" cy="261"/>
            </a:xfrm>
            <a:custGeom>
              <a:avLst/>
              <a:gdLst/>
              <a:ahLst/>
              <a:cxnLst>
                <a:cxn ang="0">
                  <a:pos x="188" y="165"/>
                </a:cxn>
                <a:cxn ang="0">
                  <a:pos x="103" y="92"/>
                </a:cxn>
                <a:cxn ang="0">
                  <a:pos x="9" y="73"/>
                </a:cxn>
                <a:cxn ang="0">
                  <a:pos x="0" y="0"/>
                </a:cxn>
                <a:cxn ang="0">
                  <a:pos x="121" y="20"/>
                </a:cxn>
                <a:cxn ang="0">
                  <a:pos x="188" y="47"/>
                </a:cxn>
                <a:cxn ang="0">
                  <a:pos x="323" y="92"/>
                </a:cxn>
                <a:cxn ang="0">
                  <a:pos x="358" y="165"/>
                </a:cxn>
                <a:cxn ang="0">
                  <a:pos x="290" y="261"/>
                </a:cxn>
                <a:cxn ang="0">
                  <a:pos x="188" y="165"/>
                </a:cxn>
              </a:cxnLst>
              <a:rect l="0" t="0" r="r" b="b"/>
              <a:pathLst>
                <a:path w="358" h="261">
                  <a:moveTo>
                    <a:pt x="188" y="165"/>
                  </a:moveTo>
                  <a:lnTo>
                    <a:pt x="103" y="92"/>
                  </a:lnTo>
                  <a:lnTo>
                    <a:pt x="9" y="73"/>
                  </a:lnTo>
                  <a:lnTo>
                    <a:pt x="0" y="0"/>
                  </a:lnTo>
                  <a:lnTo>
                    <a:pt x="121" y="20"/>
                  </a:lnTo>
                  <a:lnTo>
                    <a:pt x="188" y="47"/>
                  </a:lnTo>
                  <a:lnTo>
                    <a:pt x="323" y="92"/>
                  </a:lnTo>
                  <a:lnTo>
                    <a:pt x="358" y="165"/>
                  </a:lnTo>
                  <a:lnTo>
                    <a:pt x="290" y="261"/>
                  </a:lnTo>
                  <a:lnTo>
                    <a:pt x="188" y="165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" name="Freeform 146"/>
            <p:cNvSpPr>
              <a:spLocks/>
            </p:cNvSpPr>
            <p:nvPr/>
          </p:nvSpPr>
          <p:spPr bwMode="auto">
            <a:xfrm>
              <a:off x="3714" y="4272"/>
              <a:ext cx="384" cy="208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282" y="19"/>
                </a:cxn>
                <a:cxn ang="0">
                  <a:pos x="384" y="115"/>
                </a:cxn>
                <a:cxn ang="0">
                  <a:pos x="331" y="208"/>
                </a:cxn>
                <a:cxn ang="0">
                  <a:pos x="214" y="142"/>
                </a:cxn>
                <a:cxn ang="0">
                  <a:pos x="220" y="71"/>
                </a:cxn>
                <a:cxn ang="0">
                  <a:pos x="0" y="6"/>
                </a:cxn>
                <a:cxn ang="0">
                  <a:pos x="156" y="0"/>
                </a:cxn>
              </a:cxnLst>
              <a:rect l="0" t="0" r="r" b="b"/>
              <a:pathLst>
                <a:path w="384" h="208">
                  <a:moveTo>
                    <a:pt x="156" y="0"/>
                  </a:moveTo>
                  <a:lnTo>
                    <a:pt x="282" y="19"/>
                  </a:lnTo>
                  <a:lnTo>
                    <a:pt x="384" y="115"/>
                  </a:lnTo>
                  <a:lnTo>
                    <a:pt x="331" y="208"/>
                  </a:lnTo>
                  <a:lnTo>
                    <a:pt x="214" y="142"/>
                  </a:lnTo>
                  <a:lnTo>
                    <a:pt x="220" y="71"/>
                  </a:lnTo>
                  <a:lnTo>
                    <a:pt x="0" y="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" name="Freeform 147"/>
            <p:cNvSpPr>
              <a:spLocks/>
            </p:cNvSpPr>
            <p:nvPr/>
          </p:nvSpPr>
          <p:spPr bwMode="auto">
            <a:xfrm>
              <a:off x="3187" y="4434"/>
              <a:ext cx="899" cy="426"/>
            </a:xfrm>
            <a:custGeom>
              <a:avLst/>
              <a:gdLst/>
              <a:ahLst/>
              <a:cxnLst>
                <a:cxn ang="0">
                  <a:pos x="346" y="46"/>
                </a:cxn>
                <a:cxn ang="0">
                  <a:pos x="434" y="46"/>
                </a:cxn>
                <a:cxn ang="0">
                  <a:pos x="533" y="53"/>
                </a:cxn>
                <a:cxn ang="0">
                  <a:pos x="598" y="93"/>
                </a:cxn>
                <a:cxn ang="0">
                  <a:pos x="633" y="138"/>
                </a:cxn>
                <a:cxn ang="0">
                  <a:pos x="633" y="168"/>
                </a:cxn>
                <a:cxn ang="0">
                  <a:pos x="668" y="192"/>
                </a:cxn>
                <a:cxn ang="0">
                  <a:pos x="656" y="227"/>
                </a:cxn>
                <a:cxn ang="0">
                  <a:pos x="615" y="237"/>
                </a:cxn>
                <a:cxn ang="0">
                  <a:pos x="703" y="237"/>
                </a:cxn>
                <a:cxn ang="0">
                  <a:pos x="779" y="240"/>
                </a:cxn>
                <a:cxn ang="0">
                  <a:pos x="820" y="263"/>
                </a:cxn>
                <a:cxn ang="0">
                  <a:pos x="864" y="266"/>
                </a:cxn>
                <a:cxn ang="0">
                  <a:pos x="864" y="306"/>
                </a:cxn>
                <a:cxn ang="0">
                  <a:pos x="899" y="332"/>
                </a:cxn>
                <a:cxn ang="0">
                  <a:pos x="888" y="388"/>
                </a:cxn>
                <a:cxn ang="0">
                  <a:pos x="838" y="426"/>
                </a:cxn>
                <a:cxn ang="0">
                  <a:pos x="832" y="379"/>
                </a:cxn>
                <a:cxn ang="0">
                  <a:pos x="852" y="344"/>
                </a:cxn>
                <a:cxn ang="0">
                  <a:pos x="773" y="336"/>
                </a:cxn>
                <a:cxn ang="0">
                  <a:pos x="768" y="296"/>
                </a:cxn>
                <a:cxn ang="0">
                  <a:pos x="715" y="284"/>
                </a:cxn>
                <a:cxn ang="0">
                  <a:pos x="642" y="284"/>
                </a:cxn>
                <a:cxn ang="0">
                  <a:pos x="551" y="246"/>
                </a:cxn>
                <a:cxn ang="0">
                  <a:pos x="563" y="208"/>
                </a:cxn>
                <a:cxn ang="0">
                  <a:pos x="563" y="175"/>
                </a:cxn>
                <a:cxn ang="0">
                  <a:pos x="507" y="149"/>
                </a:cxn>
                <a:cxn ang="0">
                  <a:pos x="519" y="100"/>
                </a:cxn>
                <a:cxn ang="0">
                  <a:pos x="472" y="76"/>
                </a:cxn>
                <a:cxn ang="0">
                  <a:pos x="407" y="76"/>
                </a:cxn>
                <a:cxn ang="0">
                  <a:pos x="360" y="76"/>
                </a:cxn>
                <a:cxn ang="0">
                  <a:pos x="273" y="53"/>
                </a:cxn>
                <a:cxn ang="0">
                  <a:pos x="235" y="29"/>
                </a:cxn>
                <a:cxn ang="0">
                  <a:pos x="167" y="36"/>
                </a:cxn>
                <a:cxn ang="0">
                  <a:pos x="141" y="86"/>
                </a:cxn>
                <a:cxn ang="0">
                  <a:pos x="82" y="86"/>
                </a:cxn>
                <a:cxn ang="0">
                  <a:pos x="68" y="65"/>
                </a:cxn>
                <a:cxn ang="0">
                  <a:pos x="0" y="76"/>
                </a:cxn>
                <a:cxn ang="0">
                  <a:pos x="74" y="0"/>
                </a:cxn>
                <a:cxn ang="0">
                  <a:pos x="199" y="0"/>
                </a:cxn>
                <a:cxn ang="0">
                  <a:pos x="290" y="0"/>
                </a:cxn>
                <a:cxn ang="0">
                  <a:pos x="346" y="46"/>
                </a:cxn>
              </a:cxnLst>
              <a:rect l="0" t="0" r="r" b="b"/>
              <a:pathLst>
                <a:path w="899" h="426">
                  <a:moveTo>
                    <a:pt x="346" y="46"/>
                  </a:moveTo>
                  <a:lnTo>
                    <a:pt x="434" y="46"/>
                  </a:lnTo>
                  <a:lnTo>
                    <a:pt x="533" y="53"/>
                  </a:lnTo>
                  <a:lnTo>
                    <a:pt x="598" y="93"/>
                  </a:lnTo>
                  <a:lnTo>
                    <a:pt x="633" y="138"/>
                  </a:lnTo>
                  <a:lnTo>
                    <a:pt x="633" y="168"/>
                  </a:lnTo>
                  <a:lnTo>
                    <a:pt x="668" y="192"/>
                  </a:lnTo>
                  <a:lnTo>
                    <a:pt x="656" y="227"/>
                  </a:lnTo>
                  <a:lnTo>
                    <a:pt x="615" y="237"/>
                  </a:lnTo>
                  <a:lnTo>
                    <a:pt x="703" y="237"/>
                  </a:lnTo>
                  <a:lnTo>
                    <a:pt x="779" y="240"/>
                  </a:lnTo>
                  <a:lnTo>
                    <a:pt x="820" y="263"/>
                  </a:lnTo>
                  <a:lnTo>
                    <a:pt x="864" y="266"/>
                  </a:lnTo>
                  <a:lnTo>
                    <a:pt x="864" y="306"/>
                  </a:lnTo>
                  <a:lnTo>
                    <a:pt x="899" y="332"/>
                  </a:lnTo>
                  <a:lnTo>
                    <a:pt x="888" y="388"/>
                  </a:lnTo>
                  <a:lnTo>
                    <a:pt x="838" y="426"/>
                  </a:lnTo>
                  <a:lnTo>
                    <a:pt x="832" y="379"/>
                  </a:lnTo>
                  <a:lnTo>
                    <a:pt x="852" y="344"/>
                  </a:lnTo>
                  <a:lnTo>
                    <a:pt x="773" y="336"/>
                  </a:lnTo>
                  <a:lnTo>
                    <a:pt x="768" y="296"/>
                  </a:lnTo>
                  <a:lnTo>
                    <a:pt x="715" y="284"/>
                  </a:lnTo>
                  <a:lnTo>
                    <a:pt x="642" y="284"/>
                  </a:lnTo>
                  <a:lnTo>
                    <a:pt x="551" y="246"/>
                  </a:lnTo>
                  <a:lnTo>
                    <a:pt x="563" y="208"/>
                  </a:lnTo>
                  <a:lnTo>
                    <a:pt x="563" y="175"/>
                  </a:lnTo>
                  <a:lnTo>
                    <a:pt x="507" y="149"/>
                  </a:lnTo>
                  <a:lnTo>
                    <a:pt x="519" y="100"/>
                  </a:lnTo>
                  <a:lnTo>
                    <a:pt x="472" y="76"/>
                  </a:lnTo>
                  <a:lnTo>
                    <a:pt x="407" y="76"/>
                  </a:lnTo>
                  <a:lnTo>
                    <a:pt x="360" y="76"/>
                  </a:lnTo>
                  <a:lnTo>
                    <a:pt x="273" y="53"/>
                  </a:lnTo>
                  <a:lnTo>
                    <a:pt x="235" y="29"/>
                  </a:lnTo>
                  <a:lnTo>
                    <a:pt x="167" y="36"/>
                  </a:lnTo>
                  <a:lnTo>
                    <a:pt x="141" y="86"/>
                  </a:lnTo>
                  <a:lnTo>
                    <a:pt x="82" y="86"/>
                  </a:lnTo>
                  <a:lnTo>
                    <a:pt x="68" y="65"/>
                  </a:lnTo>
                  <a:lnTo>
                    <a:pt x="0" y="76"/>
                  </a:lnTo>
                  <a:lnTo>
                    <a:pt x="74" y="0"/>
                  </a:lnTo>
                  <a:lnTo>
                    <a:pt x="199" y="0"/>
                  </a:lnTo>
                  <a:lnTo>
                    <a:pt x="290" y="0"/>
                  </a:lnTo>
                  <a:lnTo>
                    <a:pt x="346" y="46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" name="Freeform 148"/>
            <p:cNvSpPr>
              <a:spLocks/>
            </p:cNvSpPr>
            <p:nvPr/>
          </p:nvSpPr>
          <p:spPr bwMode="auto">
            <a:xfrm>
              <a:off x="3263" y="5091"/>
              <a:ext cx="908" cy="315"/>
            </a:xfrm>
            <a:custGeom>
              <a:avLst/>
              <a:gdLst/>
              <a:ahLst/>
              <a:cxnLst>
                <a:cxn ang="0">
                  <a:pos x="211" y="83"/>
                </a:cxn>
                <a:cxn ang="0">
                  <a:pos x="279" y="26"/>
                </a:cxn>
                <a:cxn ang="0">
                  <a:pos x="410" y="0"/>
                </a:cxn>
                <a:cxn ang="0">
                  <a:pos x="501" y="26"/>
                </a:cxn>
                <a:cxn ang="0">
                  <a:pos x="607" y="19"/>
                </a:cxn>
                <a:cxn ang="0">
                  <a:pos x="700" y="43"/>
                </a:cxn>
                <a:cxn ang="0">
                  <a:pos x="727" y="166"/>
                </a:cxn>
                <a:cxn ang="0">
                  <a:pos x="803" y="175"/>
                </a:cxn>
                <a:cxn ang="0">
                  <a:pos x="870" y="199"/>
                </a:cxn>
                <a:cxn ang="0">
                  <a:pos x="908" y="282"/>
                </a:cxn>
                <a:cxn ang="0">
                  <a:pos x="844" y="315"/>
                </a:cxn>
                <a:cxn ang="0">
                  <a:pos x="712" y="273"/>
                </a:cxn>
                <a:cxn ang="0">
                  <a:pos x="782" y="223"/>
                </a:cxn>
                <a:cxn ang="0">
                  <a:pos x="671" y="199"/>
                </a:cxn>
                <a:cxn ang="0">
                  <a:pos x="621" y="124"/>
                </a:cxn>
                <a:cxn ang="0">
                  <a:pos x="621" y="76"/>
                </a:cxn>
                <a:cxn ang="0">
                  <a:pos x="554" y="76"/>
                </a:cxn>
                <a:cxn ang="0">
                  <a:pos x="343" y="67"/>
                </a:cxn>
                <a:cxn ang="0">
                  <a:pos x="264" y="142"/>
                </a:cxn>
                <a:cxn ang="0">
                  <a:pos x="144" y="142"/>
                </a:cxn>
                <a:cxn ang="0">
                  <a:pos x="0" y="183"/>
                </a:cxn>
                <a:cxn ang="0">
                  <a:pos x="80" y="100"/>
                </a:cxn>
                <a:cxn ang="0">
                  <a:pos x="211" y="83"/>
                </a:cxn>
              </a:cxnLst>
              <a:rect l="0" t="0" r="r" b="b"/>
              <a:pathLst>
                <a:path w="908" h="315">
                  <a:moveTo>
                    <a:pt x="211" y="83"/>
                  </a:moveTo>
                  <a:lnTo>
                    <a:pt x="279" y="26"/>
                  </a:lnTo>
                  <a:lnTo>
                    <a:pt x="410" y="0"/>
                  </a:lnTo>
                  <a:lnTo>
                    <a:pt x="501" y="26"/>
                  </a:lnTo>
                  <a:lnTo>
                    <a:pt x="607" y="19"/>
                  </a:lnTo>
                  <a:lnTo>
                    <a:pt x="700" y="43"/>
                  </a:lnTo>
                  <a:lnTo>
                    <a:pt x="727" y="166"/>
                  </a:lnTo>
                  <a:lnTo>
                    <a:pt x="803" y="175"/>
                  </a:lnTo>
                  <a:lnTo>
                    <a:pt x="870" y="199"/>
                  </a:lnTo>
                  <a:lnTo>
                    <a:pt x="908" y="282"/>
                  </a:lnTo>
                  <a:lnTo>
                    <a:pt x="844" y="315"/>
                  </a:lnTo>
                  <a:lnTo>
                    <a:pt x="712" y="273"/>
                  </a:lnTo>
                  <a:lnTo>
                    <a:pt x="782" y="223"/>
                  </a:lnTo>
                  <a:lnTo>
                    <a:pt x="671" y="199"/>
                  </a:lnTo>
                  <a:lnTo>
                    <a:pt x="621" y="124"/>
                  </a:lnTo>
                  <a:lnTo>
                    <a:pt x="621" y="76"/>
                  </a:lnTo>
                  <a:lnTo>
                    <a:pt x="554" y="76"/>
                  </a:lnTo>
                  <a:lnTo>
                    <a:pt x="343" y="67"/>
                  </a:lnTo>
                  <a:lnTo>
                    <a:pt x="264" y="142"/>
                  </a:lnTo>
                  <a:lnTo>
                    <a:pt x="144" y="142"/>
                  </a:lnTo>
                  <a:lnTo>
                    <a:pt x="0" y="183"/>
                  </a:lnTo>
                  <a:lnTo>
                    <a:pt x="80" y="100"/>
                  </a:lnTo>
                  <a:lnTo>
                    <a:pt x="211" y="83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6" name="Tree"/>
          <p:cNvSpPr>
            <a:spLocks noEditPoints="1" noChangeArrowheads="1"/>
          </p:cNvSpPr>
          <p:nvPr/>
        </p:nvSpPr>
        <p:spPr bwMode="auto">
          <a:xfrm>
            <a:off x="3135345" y="2474937"/>
            <a:ext cx="398462" cy="568325"/>
          </a:xfrm>
          <a:custGeom>
            <a:avLst/>
            <a:gdLst>
              <a:gd name="G0" fmla="+- 0 0 0"/>
              <a:gd name="G1" fmla="*/ 17377 1 3"/>
              <a:gd name="G2" fmla="*/ 17377 2 3"/>
              <a:gd name="G3" fmla="+- 17377 0 0"/>
              <a:gd name="T0" fmla="*/ 10800 w 21600"/>
              <a:gd name="T1" fmla="*/ 0 h 21600"/>
              <a:gd name="T2" fmla="*/ 6171 w 21600"/>
              <a:gd name="T3" fmla="*/ 5792 h 21600"/>
              <a:gd name="T4" fmla="*/ 3086 w 21600"/>
              <a:gd name="T5" fmla="*/ 11585 h 21600"/>
              <a:gd name="T6" fmla="*/ 0 w 21600"/>
              <a:gd name="T7" fmla="*/ 17377 h 21600"/>
              <a:gd name="T8" fmla="*/ 15429 w 21600"/>
              <a:gd name="T9" fmla="*/ 5792 h 21600"/>
              <a:gd name="T10" fmla="*/ 18514 w 21600"/>
              <a:gd name="T11" fmla="*/ 11585 h 21600"/>
              <a:gd name="T12" fmla="*/ 21600 w 21600"/>
              <a:gd name="T13" fmla="*/ 17377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7377"/>
                </a:moveTo>
                <a:lnTo>
                  <a:pt x="9257" y="17377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7377"/>
                </a:lnTo>
                <a:lnTo>
                  <a:pt x="21600" y="17377"/>
                </a:lnTo>
                <a:lnTo>
                  <a:pt x="12343" y="11585"/>
                </a:lnTo>
                <a:lnTo>
                  <a:pt x="18514" y="11585"/>
                </a:lnTo>
                <a:lnTo>
                  <a:pt x="12343" y="5792"/>
                </a:lnTo>
                <a:lnTo>
                  <a:pt x="15429" y="5792"/>
                </a:lnTo>
                <a:lnTo>
                  <a:pt x="10800" y="0"/>
                </a:lnTo>
                <a:lnTo>
                  <a:pt x="6171" y="5792"/>
                </a:lnTo>
                <a:lnTo>
                  <a:pt x="9257" y="5792"/>
                </a:lnTo>
                <a:lnTo>
                  <a:pt x="3086" y="11585"/>
                </a:lnTo>
                <a:lnTo>
                  <a:pt x="9257" y="11585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zh-CN" altLang="en-US"/>
          </a:p>
        </p:txBody>
      </p:sp>
      <p:grpSp>
        <p:nvGrpSpPr>
          <p:cNvPr id="517" name="Group 150"/>
          <p:cNvGrpSpPr>
            <a:grpSpLocks/>
          </p:cNvGrpSpPr>
          <p:nvPr/>
        </p:nvGrpSpPr>
        <p:grpSpPr bwMode="auto">
          <a:xfrm>
            <a:off x="3903695" y="2371749"/>
            <a:ext cx="354012" cy="417513"/>
            <a:chOff x="3029" y="3936"/>
            <a:chExt cx="1157" cy="1884"/>
          </a:xfrm>
        </p:grpSpPr>
        <p:sp>
          <p:nvSpPr>
            <p:cNvPr id="518" name="Freeform 151"/>
            <p:cNvSpPr>
              <a:spLocks/>
            </p:cNvSpPr>
            <p:nvPr/>
          </p:nvSpPr>
          <p:spPr bwMode="auto">
            <a:xfrm>
              <a:off x="3867" y="4281"/>
              <a:ext cx="58" cy="7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41" y="3"/>
                </a:cxn>
                <a:cxn ang="0">
                  <a:pos x="49" y="10"/>
                </a:cxn>
                <a:cxn ang="0">
                  <a:pos x="55" y="23"/>
                </a:cxn>
                <a:cxn ang="0">
                  <a:pos x="58" y="38"/>
                </a:cxn>
                <a:cxn ang="0">
                  <a:pos x="55" y="52"/>
                </a:cxn>
                <a:cxn ang="0">
                  <a:pos x="49" y="62"/>
                </a:cxn>
                <a:cxn ang="0">
                  <a:pos x="41" y="69"/>
                </a:cxn>
                <a:cxn ang="0">
                  <a:pos x="32" y="73"/>
                </a:cxn>
                <a:cxn ang="0">
                  <a:pos x="20" y="69"/>
                </a:cxn>
                <a:cxn ang="0">
                  <a:pos x="8" y="62"/>
                </a:cxn>
                <a:cxn ang="0">
                  <a:pos x="3" y="52"/>
                </a:cxn>
                <a:cxn ang="0">
                  <a:pos x="0" y="38"/>
                </a:cxn>
                <a:cxn ang="0">
                  <a:pos x="3" y="23"/>
                </a:cxn>
                <a:cxn ang="0">
                  <a:pos x="8" y="10"/>
                </a:cxn>
                <a:cxn ang="0">
                  <a:pos x="20" y="3"/>
                </a:cxn>
                <a:cxn ang="0">
                  <a:pos x="32" y="0"/>
                </a:cxn>
              </a:cxnLst>
              <a:rect l="0" t="0" r="r" b="b"/>
              <a:pathLst>
                <a:path w="58" h="73">
                  <a:moveTo>
                    <a:pt x="32" y="0"/>
                  </a:moveTo>
                  <a:lnTo>
                    <a:pt x="41" y="3"/>
                  </a:lnTo>
                  <a:lnTo>
                    <a:pt x="49" y="10"/>
                  </a:lnTo>
                  <a:lnTo>
                    <a:pt x="55" y="23"/>
                  </a:lnTo>
                  <a:lnTo>
                    <a:pt x="58" y="38"/>
                  </a:lnTo>
                  <a:lnTo>
                    <a:pt x="55" y="52"/>
                  </a:lnTo>
                  <a:lnTo>
                    <a:pt x="49" y="62"/>
                  </a:lnTo>
                  <a:lnTo>
                    <a:pt x="41" y="69"/>
                  </a:lnTo>
                  <a:lnTo>
                    <a:pt x="32" y="73"/>
                  </a:lnTo>
                  <a:lnTo>
                    <a:pt x="20" y="69"/>
                  </a:lnTo>
                  <a:lnTo>
                    <a:pt x="8" y="62"/>
                  </a:lnTo>
                  <a:lnTo>
                    <a:pt x="3" y="52"/>
                  </a:lnTo>
                  <a:lnTo>
                    <a:pt x="0" y="38"/>
                  </a:lnTo>
                  <a:lnTo>
                    <a:pt x="3" y="23"/>
                  </a:lnTo>
                  <a:lnTo>
                    <a:pt x="8" y="10"/>
                  </a:lnTo>
                  <a:lnTo>
                    <a:pt x="20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696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9" name="Freeform 152"/>
            <p:cNvSpPr>
              <a:spLocks/>
            </p:cNvSpPr>
            <p:nvPr/>
          </p:nvSpPr>
          <p:spPr bwMode="auto">
            <a:xfrm>
              <a:off x="3190" y="4080"/>
              <a:ext cx="715" cy="1740"/>
            </a:xfrm>
            <a:custGeom>
              <a:avLst/>
              <a:gdLst/>
              <a:ahLst/>
              <a:cxnLst>
                <a:cxn ang="0">
                  <a:pos x="258" y="1538"/>
                </a:cxn>
                <a:cxn ang="0">
                  <a:pos x="243" y="978"/>
                </a:cxn>
                <a:cxn ang="0">
                  <a:pos x="114" y="986"/>
                </a:cxn>
                <a:cxn ang="0">
                  <a:pos x="328" y="804"/>
                </a:cxn>
                <a:cxn ang="0">
                  <a:pos x="314" y="754"/>
                </a:cxn>
                <a:cxn ang="0">
                  <a:pos x="287" y="572"/>
                </a:cxn>
                <a:cxn ang="0">
                  <a:pos x="158" y="688"/>
                </a:cxn>
                <a:cxn ang="0">
                  <a:pos x="114" y="667"/>
                </a:cxn>
                <a:cxn ang="0">
                  <a:pos x="100" y="629"/>
                </a:cxn>
                <a:cxn ang="0">
                  <a:pos x="299" y="532"/>
                </a:cxn>
                <a:cxn ang="0">
                  <a:pos x="258" y="397"/>
                </a:cxn>
                <a:cxn ang="0">
                  <a:pos x="243" y="369"/>
                </a:cxn>
                <a:cxn ang="0">
                  <a:pos x="343" y="234"/>
                </a:cxn>
                <a:cxn ang="0">
                  <a:pos x="173" y="165"/>
                </a:cxn>
                <a:cxn ang="0">
                  <a:pos x="343" y="78"/>
                </a:cxn>
                <a:cxn ang="0">
                  <a:pos x="419" y="19"/>
                </a:cxn>
                <a:cxn ang="0">
                  <a:pos x="401" y="319"/>
                </a:cxn>
                <a:cxn ang="0">
                  <a:pos x="554" y="281"/>
                </a:cxn>
                <a:cxn ang="0">
                  <a:pos x="542" y="310"/>
                </a:cxn>
                <a:cxn ang="0">
                  <a:pos x="586" y="350"/>
                </a:cxn>
                <a:cxn ang="0">
                  <a:pos x="401" y="359"/>
                </a:cxn>
                <a:cxn ang="0">
                  <a:pos x="387" y="562"/>
                </a:cxn>
                <a:cxn ang="0">
                  <a:pos x="387" y="764"/>
                </a:cxn>
                <a:cxn ang="0">
                  <a:pos x="601" y="832"/>
                </a:cxn>
                <a:cxn ang="0">
                  <a:pos x="601" y="881"/>
                </a:cxn>
                <a:cxn ang="0">
                  <a:pos x="401" y="804"/>
                </a:cxn>
                <a:cxn ang="0">
                  <a:pos x="357" y="1056"/>
                </a:cxn>
                <a:cxn ang="0">
                  <a:pos x="457" y="1191"/>
                </a:cxn>
                <a:cxn ang="0">
                  <a:pos x="630" y="1307"/>
                </a:cxn>
                <a:cxn ang="0">
                  <a:pos x="630" y="1354"/>
                </a:cxn>
                <a:cxn ang="0">
                  <a:pos x="442" y="1219"/>
                </a:cxn>
                <a:cxn ang="0">
                  <a:pos x="357" y="1375"/>
                </a:cxn>
                <a:cxn ang="0">
                  <a:pos x="214" y="1740"/>
                </a:cxn>
              </a:cxnLst>
              <a:rect l="0" t="0" r="r" b="b"/>
              <a:pathLst>
                <a:path w="715" h="1740">
                  <a:moveTo>
                    <a:pt x="214" y="1740"/>
                  </a:moveTo>
                  <a:lnTo>
                    <a:pt x="258" y="1538"/>
                  </a:lnTo>
                  <a:lnTo>
                    <a:pt x="299" y="1024"/>
                  </a:lnTo>
                  <a:lnTo>
                    <a:pt x="243" y="978"/>
                  </a:lnTo>
                  <a:lnTo>
                    <a:pt x="15" y="1064"/>
                  </a:lnTo>
                  <a:lnTo>
                    <a:pt x="114" y="986"/>
                  </a:lnTo>
                  <a:lnTo>
                    <a:pt x="322" y="915"/>
                  </a:lnTo>
                  <a:lnTo>
                    <a:pt x="328" y="804"/>
                  </a:lnTo>
                  <a:lnTo>
                    <a:pt x="173" y="792"/>
                  </a:lnTo>
                  <a:lnTo>
                    <a:pt x="314" y="754"/>
                  </a:lnTo>
                  <a:lnTo>
                    <a:pt x="328" y="640"/>
                  </a:lnTo>
                  <a:lnTo>
                    <a:pt x="287" y="572"/>
                  </a:lnTo>
                  <a:lnTo>
                    <a:pt x="188" y="629"/>
                  </a:lnTo>
                  <a:lnTo>
                    <a:pt x="158" y="688"/>
                  </a:lnTo>
                  <a:lnTo>
                    <a:pt x="15" y="773"/>
                  </a:lnTo>
                  <a:lnTo>
                    <a:pt x="114" y="667"/>
                  </a:lnTo>
                  <a:lnTo>
                    <a:pt x="0" y="698"/>
                  </a:lnTo>
                  <a:lnTo>
                    <a:pt x="100" y="629"/>
                  </a:lnTo>
                  <a:lnTo>
                    <a:pt x="173" y="572"/>
                  </a:lnTo>
                  <a:lnTo>
                    <a:pt x="299" y="532"/>
                  </a:lnTo>
                  <a:lnTo>
                    <a:pt x="372" y="426"/>
                  </a:lnTo>
                  <a:lnTo>
                    <a:pt x="258" y="397"/>
                  </a:lnTo>
                  <a:lnTo>
                    <a:pt x="158" y="407"/>
                  </a:lnTo>
                  <a:lnTo>
                    <a:pt x="243" y="369"/>
                  </a:lnTo>
                  <a:lnTo>
                    <a:pt x="357" y="359"/>
                  </a:lnTo>
                  <a:lnTo>
                    <a:pt x="343" y="234"/>
                  </a:lnTo>
                  <a:lnTo>
                    <a:pt x="273" y="194"/>
                  </a:lnTo>
                  <a:lnTo>
                    <a:pt x="173" y="165"/>
                  </a:lnTo>
                  <a:lnTo>
                    <a:pt x="325" y="182"/>
                  </a:lnTo>
                  <a:lnTo>
                    <a:pt x="343" y="78"/>
                  </a:lnTo>
                  <a:lnTo>
                    <a:pt x="343" y="0"/>
                  </a:lnTo>
                  <a:lnTo>
                    <a:pt x="419" y="19"/>
                  </a:lnTo>
                  <a:lnTo>
                    <a:pt x="372" y="184"/>
                  </a:lnTo>
                  <a:lnTo>
                    <a:pt x="401" y="319"/>
                  </a:lnTo>
                  <a:lnTo>
                    <a:pt x="472" y="281"/>
                  </a:lnTo>
                  <a:lnTo>
                    <a:pt x="554" y="281"/>
                  </a:lnTo>
                  <a:lnTo>
                    <a:pt x="642" y="253"/>
                  </a:lnTo>
                  <a:lnTo>
                    <a:pt x="542" y="310"/>
                  </a:lnTo>
                  <a:lnTo>
                    <a:pt x="671" y="338"/>
                  </a:lnTo>
                  <a:lnTo>
                    <a:pt x="586" y="350"/>
                  </a:lnTo>
                  <a:lnTo>
                    <a:pt x="472" y="338"/>
                  </a:lnTo>
                  <a:lnTo>
                    <a:pt x="401" y="359"/>
                  </a:lnTo>
                  <a:lnTo>
                    <a:pt x="428" y="454"/>
                  </a:lnTo>
                  <a:lnTo>
                    <a:pt x="387" y="562"/>
                  </a:lnTo>
                  <a:lnTo>
                    <a:pt x="387" y="667"/>
                  </a:lnTo>
                  <a:lnTo>
                    <a:pt x="387" y="764"/>
                  </a:lnTo>
                  <a:lnTo>
                    <a:pt x="486" y="764"/>
                  </a:lnTo>
                  <a:lnTo>
                    <a:pt x="601" y="832"/>
                  </a:lnTo>
                  <a:lnTo>
                    <a:pt x="685" y="861"/>
                  </a:lnTo>
                  <a:lnTo>
                    <a:pt x="601" y="881"/>
                  </a:lnTo>
                  <a:lnTo>
                    <a:pt x="516" y="823"/>
                  </a:lnTo>
                  <a:lnTo>
                    <a:pt x="401" y="804"/>
                  </a:lnTo>
                  <a:lnTo>
                    <a:pt x="401" y="920"/>
                  </a:lnTo>
                  <a:lnTo>
                    <a:pt x="357" y="1056"/>
                  </a:lnTo>
                  <a:lnTo>
                    <a:pt x="372" y="1172"/>
                  </a:lnTo>
                  <a:lnTo>
                    <a:pt x="457" y="1191"/>
                  </a:lnTo>
                  <a:lnTo>
                    <a:pt x="527" y="1219"/>
                  </a:lnTo>
                  <a:lnTo>
                    <a:pt x="630" y="1307"/>
                  </a:lnTo>
                  <a:lnTo>
                    <a:pt x="715" y="1307"/>
                  </a:lnTo>
                  <a:lnTo>
                    <a:pt x="630" y="1354"/>
                  </a:lnTo>
                  <a:lnTo>
                    <a:pt x="542" y="1277"/>
                  </a:lnTo>
                  <a:lnTo>
                    <a:pt x="442" y="1219"/>
                  </a:lnTo>
                  <a:lnTo>
                    <a:pt x="357" y="1238"/>
                  </a:lnTo>
                  <a:lnTo>
                    <a:pt x="357" y="1375"/>
                  </a:lnTo>
                  <a:lnTo>
                    <a:pt x="328" y="1732"/>
                  </a:lnTo>
                  <a:lnTo>
                    <a:pt x="214" y="1740"/>
                  </a:lnTo>
                  <a:close/>
                </a:path>
              </a:pathLst>
            </a:custGeom>
            <a:solidFill>
              <a:srgbClr val="4C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0" name="Freeform 153"/>
            <p:cNvSpPr>
              <a:spLocks/>
            </p:cNvSpPr>
            <p:nvPr/>
          </p:nvSpPr>
          <p:spPr bwMode="auto">
            <a:xfrm>
              <a:off x="3378" y="3936"/>
              <a:ext cx="603" cy="284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111" y="114"/>
                </a:cxn>
                <a:cxn ang="0">
                  <a:pos x="111" y="83"/>
                </a:cxn>
                <a:cxn ang="0">
                  <a:pos x="114" y="57"/>
                </a:cxn>
                <a:cxn ang="0">
                  <a:pos x="123" y="38"/>
                </a:cxn>
                <a:cxn ang="0">
                  <a:pos x="134" y="23"/>
                </a:cxn>
                <a:cxn ang="0">
                  <a:pos x="155" y="12"/>
                </a:cxn>
                <a:cxn ang="0">
                  <a:pos x="181" y="5"/>
                </a:cxn>
                <a:cxn ang="0">
                  <a:pos x="219" y="2"/>
                </a:cxn>
                <a:cxn ang="0">
                  <a:pos x="269" y="0"/>
                </a:cxn>
                <a:cxn ang="0">
                  <a:pos x="307" y="26"/>
                </a:cxn>
                <a:cxn ang="0">
                  <a:pos x="348" y="23"/>
                </a:cxn>
                <a:cxn ang="0">
                  <a:pos x="377" y="24"/>
                </a:cxn>
                <a:cxn ang="0">
                  <a:pos x="404" y="31"/>
                </a:cxn>
                <a:cxn ang="0">
                  <a:pos x="418" y="43"/>
                </a:cxn>
                <a:cxn ang="0">
                  <a:pos x="430" y="59"/>
                </a:cxn>
                <a:cxn ang="0">
                  <a:pos x="439" y="78"/>
                </a:cxn>
                <a:cxn ang="0">
                  <a:pos x="442" y="99"/>
                </a:cxn>
                <a:cxn ang="0">
                  <a:pos x="442" y="125"/>
                </a:cxn>
                <a:cxn ang="0">
                  <a:pos x="512" y="127"/>
                </a:cxn>
                <a:cxn ang="0">
                  <a:pos x="559" y="130"/>
                </a:cxn>
                <a:cxn ang="0">
                  <a:pos x="588" y="139"/>
                </a:cxn>
                <a:cxn ang="0">
                  <a:pos x="603" y="153"/>
                </a:cxn>
                <a:cxn ang="0">
                  <a:pos x="600" y="172"/>
                </a:cxn>
                <a:cxn ang="0">
                  <a:pos x="585" y="199"/>
                </a:cxn>
                <a:cxn ang="0">
                  <a:pos x="562" y="238"/>
                </a:cxn>
                <a:cxn ang="0">
                  <a:pos x="533" y="284"/>
                </a:cxn>
                <a:cxn ang="0">
                  <a:pos x="480" y="279"/>
                </a:cxn>
                <a:cxn ang="0">
                  <a:pos x="442" y="272"/>
                </a:cxn>
                <a:cxn ang="0">
                  <a:pos x="413" y="264"/>
                </a:cxn>
                <a:cxn ang="0">
                  <a:pos x="392" y="255"/>
                </a:cxn>
                <a:cxn ang="0">
                  <a:pos x="372" y="246"/>
                </a:cxn>
                <a:cxn ang="0">
                  <a:pos x="348" y="241"/>
                </a:cxn>
                <a:cxn ang="0">
                  <a:pos x="322" y="239"/>
                </a:cxn>
                <a:cxn ang="0">
                  <a:pos x="284" y="241"/>
                </a:cxn>
                <a:cxn ang="0">
                  <a:pos x="246" y="192"/>
                </a:cxn>
                <a:cxn ang="0">
                  <a:pos x="169" y="165"/>
                </a:cxn>
                <a:cxn ang="0">
                  <a:pos x="140" y="212"/>
                </a:cxn>
                <a:cxn ang="0">
                  <a:pos x="105" y="212"/>
                </a:cxn>
                <a:cxn ang="0">
                  <a:pos x="76" y="208"/>
                </a:cxn>
                <a:cxn ang="0">
                  <a:pos x="49" y="203"/>
                </a:cxn>
                <a:cxn ang="0">
                  <a:pos x="32" y="196"/>
                </a:cxn>
                <a:cxn ang="0">
                  <a:pos x="17" y="184"/>
                </a:cxn>
                <a:cxn ang="0">
                  <a:pos x="8" y="170"/>
                </a:cxn>
                <a:cxn ang="0">
                  <a:pos x="3" y="149"/>
                </a:cxn>
                <a:cxn ang="0">
                  <a:pos x="0" y="125"/>
                </a:cxn>
              </a:cxnLst>
              <a:rect l="0" t="0" r="r" b="b"/>
              <a:pathLst>
                <a:path w="603" h="284">
                  <a:moveTo>
                    <a:pt x="0" y="125"/>
                  </a:moveTo>
                  <a:lnTo>
                    <a:pt x="111" y="114"/>
                  </a:lnTo>
                  <a:lnTo>
                    <a:pt x="111" y="83"/>
                  </a:lnTo>
                  <a:lnTo>
                    <a:pt x="114" y="57"/>
                  </a:lnTo>
                  <a:lnTo>
                    <a:pt x="123" y="38"/>
                  </a:lnTo>
                  <a:lnTo>
                    <a:pt x="134" y="23"/>
                  </a:lnTo>
                  <a:lnTo>
                    <a:pt x="155" y="12"/>
                  </a:lnTo>
                  <a:lnTo>
                    <a:pt x="181" y="5"/>
                  </a:lnTo>
                  <a:lnTo>
                    <a:pt x="219" y="2"/>
                  </a:lnTo>
                  <a:lnTo>
                    <a:pt x="269" y="0"/>
                  </a:lnTo>
                  <a:lnTo>
                    <a:pt x="307" y="26"/>
                  </a:lnTo>
                  <a:lnTo>
                    <a:pt x="348" y="23"/>
                  </a:lnTo>
                  <a:lnTo>
                    <a:pt x="377" y="24"/>
                  </a:lnTo>
                  <a:lnTo>
                    <a:pt x="404" y="31"/>
                  </a:lnTo>
                  <a:lnTo>
                    <a:pt x="418" y="43"/>
                  </a:lnTo>
                  <a:lnTo>
                    <a:pt x="430" y="59"/>
                  </a:lnTo>
                  <a:lnTo>
                    <a:pt x="439" y="78"/>
                  </a:lnTo>
                  <a:lnTo>
                    <a:pt x="442" y="99"/>
                  </a:lnTo>
                  <a:lnTo>
                    <a:pt x="442" y="125"/>
                  </a:lnTo>
                  <a:lnTo>
                    <a:pt x="512" y="127"/>
                  </a:lnTo>
                  <a:lnTo>
                    <a:pt x="559" y="130"/>
                  </a:lnTo>
                  <a:lnTo>
                    <a:pt x="588" y="139"/>
                  </a:lnTo>
                  <a:lnTo>
                    <a:pt x="603" y="153"/>
                  </a:lnTo>
                  <a:lnTo>
                    <a:pt x="600" y="172"/>
                  </a:lnTo>
                  <a:lnTo>
                    <a:pt x="585" y="199"/>
                  </a:lnTo>
                  <a:lnTo>
                    <a:pt x="562" y="238"/>
                  </a:lnTo>
                  <a:lnTo>
                    <a:pt x="533" y="284"/>
                  </a:lnTo>
                  <a:lnTo>
                    <a:pt x="480" y="279"/>
                  </a:lnTo>
                  <a:lnTo>
                    <a:pt x="442" y="272"/>
                  </a:lnTo>
                  <a:lnTo>
                    <a:pt x="413" y="264"/>
                  </a:lnTo>
                  <a:lnTo>
                    <a:pt x="392" y="255"/>
                  </a:lnTo>
                  <a:lnTo>
                    <a:pt x="372" y="246"/>
                  </a:lnTo>
                  <a:lnTo>
                    <a:pt x="348" y="241"/>
                  </a:lnTo>
                  <a:lnTo>
                    <a:pt x="322" y="239"/>
                  </a:lnTo>
                  <a:lnTo>
                    <a:pt x="284" y="241"/>
                  </a:lnTo>
                  <a:lnTo>
                    <a:pt x="246" y="192"/>
                  </a:lnTo>
                  <a:lnTo>
                    <a:pt x="169" y="165"/>
                  </a:lnTo>
                  <a:lnTo>
                    <a:pt x="140" y="212"/>
                  </a:lnTo>
                  <a:lnTo>
                    <a:pt x="105" y="212"/>
                  </a:lnTo>
                  <a:lnTo>
                    <a:pt x="76" y="208"/>
                  </a:lnTo>
                  <a:lnTo>
                    <a:pt x="49" y="203"/>
                  </a:lnTo>
                  <a:lnTo>
                    <a:pt x="32" y="196"/>
                  </a:lnTo>
                  <a:lnTo>
                    <a:pt x="17" y="184"/>
                  </a:lnTo>
                  <a:lnTo>
                    <a:pt x="8" y="170"/>
                  </a:lnTo>
                  <a:lnTo>
                    <a:pt x="3" y="149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1" name="Freeform 154"/>
            <p:cNvSpPr>
              <a:spLocks/>
            </p:cNvSpPr>
            <p:nvPr/>
          </p:nvSpPr>
          <p:spPr bwMode="auto">
            <a:xfrm>
              <a:off x="3665" y="4269"/>
              <a:ext cx="430" cy="237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0" y="0"/>
                </a:cxn>
                <a:cxn ang="0">
                  <a:pos x="210" y="14"/>
                </a:cxn>
                <a:cxn ang="0">
                  <a:pos x="269" y="83"/>
                </a:cxn>
                <a:cxn ang="0">
                  <a:pos x="339" y="85"/>
                </a:cxn>
                <a:cxn ang="0">
                  <a:pos x="389" y="92"/>
                </a:cxn>
                <a:cxn ang="0">
                  <a:pos x="418" y="104"/>
                </a:cxn>
                <a:cxn ang="0">
                  <a:pos x="430" y="121"/>
                </a:cxn>
                <a:cxn ang="0">
                  <a:pos x="424" y="142"/>
                </a:cxn>
                <a:cxn ang="0">
                  <a:pos x="404" y="170"/>
                </a:cxn>
                <a:cxn ang="0">
                  <a:pos x="369" y="201"/>
                </a:cxn>
                <a:cxn ang="0">
                  <a:pos x="325" y="237"/>
                </a:cxn>
                <a:cxn ang="0">
                  <a:pos x="251" y="237"/>
                </a:cxn>
                <a:cxn ang="0">
                  <a:pos x="193" y="234"/>
                </a:cxn>
                <a:cxn ang="0">
                  <a:pos x="152" y="227"/>
                </a:cxn>
                <a:cxn ang="0">
                  <a:pos x="120" y="215"/>
                </a:cxn>
                <a:cxn ang="0">
                  <a:pos x="90" y="196"/>
                </a:cxn>
                <a:cxn ang="0">
                  <a:pos x="64" y="171"/>
                </a:cxn>
                <a:cxn ang="0">
                  <a:pos x="35" y="137"/>
                </a:cxn>
                <a:cxn ang="0">
                  <a:pos x="0" y="92"/>
                </a:cxn>
              </a:cxnLst>
              <a:rect l="0" t="0" r="r" b="b"/>
              <a:pathLst>
                <a:path w="430" h="237">
                  <a:moveTo>
                    <a:pt x="0" y="92"/>
                  </a:moveTo>
                  <a:lnTo>
                    <a:pt x="0" y="0"/>
                  </a:lnTo>
                  <a:lnTo>
                    <a:pt x="210" y="14"/>
                  </a:lnTo>
                  <a:lnTo>
                    <a:pt x="269" y="83"/>
                  </a:lnTo>
                  <a:lnTo>
                    <a:pt x="339" y="85"/>
                  </a:lnTo>
                  <a:lnTo>
                    <a:pt x="389" y="92"/>
                  </a:lnTo>
                  <a:lnTo>
                    <a:pt x="418" y="104"/>
                  </a:lnTo>
                  <a:lnTo>
                    <a:pt x="430" y="121"/>
                  </a:lnTo>
                  <a:lnTo>
                    <a:pt x="424" y="142"/>
                  </a:lnTo>
                  <a:lnTo>
                    <a:pt x="404" y="170"/>
                  </a:lnTo>
                  <a:lnTo>
                    <a:pt x="369" y="201"/>
                  </a:lnTo>
                  <a:lnTo>
                    <a:pt x="325" y="237"/>
                  </a:lnTo>
                  <a:lnTo>
                    <a:pt x="251" y="237"/>
                  </a:lnTo>
                  <a:lnTo>
                    <a:pt x="193" y="234"/>
                  </a:lnTo>
                  <a:lnTo>
                    <a:pt x="152" y="227"/>
                  </a:lnTo>
                  <a:lnTo>
                    <a:pt x="120" y="215"/>
                  </a:lnTo>
                  <a:lnTo>
                    <a:pt x="90" y="196"/>
                  </a:lnTo>
                  <a:lnTo>
                    <a:pt x="64" y="171"/>
                  </a:lnTo>
                  <a:lnTo>
                    <a:pt x="35" y="137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2" name="Freeform 155"/>
            <p:cNvSpPr>
              <a:spLocks/>
            </p:cNvSpPr>
            <p:nvPr/>
          </p:nvSpPr>
          <p:spPr bwMode="auto">
            <a:xfrm>
              <a:off x="3190" y="4175"/>
              <a:ext cx="357" cy="196"/>
            </a:xfrm>
            <a:custGeom>
              <a:avLst/>
              <a:gdLst/>
              <a:ahLst/>
              <a:cxnLst>
                <a:cxn ang="0">
                  <a:pos x="30" y="118"/>
                </a:cxn>
                <a:cxn ang="0">
                  <a:pos x="0" y="196"/>
                </a:cxn>
                <a:cxn ang="0">
                  <a:pos x="114" y="196"/>
                </a:cxn>
                <a:cxn ang="0">
                  <a:pos x="188" y="80"/>
                </a:cxn>
                <a:cxn ang="0">
                  <a:pos x="302" y="82"/>
                </a:cxn>
                <a:cxn ang="0">
                  <a:pos x="357" y="11"/>
                </a:cxn>
                <a:cxn ang="0">
                  <a:pos x="296" y="4"/>
                </a:cxn>
                <a:cxn ang="0">
                  <a:pos x="237" y="0"/>
                </a:cxn>
                <a:cxn ang="0">
                  <a:pos x="182" y="0"/>
                </a:cxn>
                <a:cxn ang="0">
                  <a:pos x="132" y="7"/>
                </a:cxn>
                <a:cxn ang="0">
                  <a:pos x="91" y="19"/>
                </a:cxn>
                <a:cxn ang="0">
                  <a:pos x="59" y="42"/>
                </a:cxn>
                <a:cxn ang="0">
                  <a:pos x="38" y="73"/>
                </a:cxn>
                <a:cxn ang="0">
                  <a:pos x="30" y="118"/>
                </a:cxn>
              </a:cxnLst>
              <a:rect l="0" t="0" r="r" b="b"/>
              <a:pathLst>
                <a:path w="357" h="196">
                  <a:moveTo>
                    <a:pt x="30" y="118"/>
                  </a:moveTo>
                  <a:lnTo>
                    <a:pt x="0" y="196"/>
                  </a:lnTo>
                  <a:lnTo>
                    <a:pt x="114" y="196"/>
                  </a:lnTo>
                  <a:lnTo>
                    <a:pt x="188" y="80"/>
                  </a:lnTo>
                  <a:lnTo>
                    <a:pt x="302" y="82"/>
                  </a:lnTo>
                  <a:lnTo>
                    <a:pt x="357" y="11"/>
                  </a:lnTo>
                  <a:lnTo>
                    <a:pt x="296" y="4"/>
                  </a:lnTo>
                  <a:lnTo>
                    <a:pt x="237" y="0"/>
                  </a:lnTo>
                  <a:lnTo>
                    <a:pt x="182" y="0"/>
                  </a:lnTo>
                  <a:lnTo>
                    <a:pt x="132" y="7"/>
                  </a:lnTo>
                  <a:lnTo>
                    <a:pt x="91" y="19"/>
                  </a:lnTo>
                  <a:lnTo>
                    <a:pt x="59" y="42"/>
                  </a:lnTo>
                  <a:lnTo>
                    <a:pt x="38" y="73"/>
                  </a:lnTo>
                  <a:lnTo>
                    <a:pt x="30" y="11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3" name="Freeform 156"/>
            <p:cNvSpPr>
              <a:spLocks/>
            </p:cNvSpPr>
            <p:nvPr/>
          </p:nvSpPr>
          <p:spPr bwMode="auto">
            <a:xfrm>
              <a:off x="3029" y="4387"/>
              <a:ext cx="1031" cy="497"/>
            </a:xfrm>
            <a:custGeom>
              <a:avLst/>
              <a:gdLst/>
              <a:ahLst/>
              <a:cxnLst>
                <a:cxn ang="0">
                  <a:pos x="384" y="1"/>
                </a:cxn>
                <a:cxn ang="0">
                  <a:pos x="518" y="100"/>
                </a:cxn>
                <a:cxn ang="0">
                  <a:pos x="577" y="102"/>
                </a:cxn>
                <a:cxn ang="0">
                  <a:pos x="627" y="107"/>
                </a:cxn>
                <a:cxn ang="0">
                  <a:pos x="671" y="116"/>
                </a:cxn>
                <a:cxn ang="0">
                  <a:pos x="709" y="130"/>
                </a:cxn>
                <a:cxn ang="0">
                  <a:pos x="741" y="149"/>
                </a:cxn>
                <a:cxn ang="0">
                  <a:pos x="767" y="175"/>
                </a:cxn>
                <a:cxn ang="0">
                  <a:pos x="791" y="206"/>
                </a:cxn>
                <a:cxn ang="0">
                  <a:pos x="808" y="244"/>
                </a:cxn>
                <a:cxn ang="0">
                  <a:pos x="762" y="294"/>
                </a:cxn>
                <a:cxn ang="0">
                  <a:pos x="832" y="287"/>
                </a:cxn>
                <a:cxn ang="0">
                  <a:pos x="896" y="300"/>
                </a:cxn>
                <a:cxn ang="0">
                  <a:pos x="955" y="322"/>
                </a:cxn>
                <a:cxn ang="0">
                  <a:pos x="996" y="353"/>
                </a:cxn>
                <a:cxn ang="0">
                  <a:pos x="1025" y="391"/>
                </a:cxn>
                <a:cxn ang="0">
                  <a:pos x="1031" y="430"/>
                </a:cxn>
                <a:cxn ang="0">
                  <a:pos x="1016" y="468"/>
                </a:cxn>
                <a:cxn ang="0">
                  <a:pos x="975" y="497"/>
                </a:cxn>
                <a:cxn ang="0">
                  <a:pos x="817" y="466"/>
                </a:cxn>
                <a:cxn ang="0">
                  <a:pos x="715" y="352"/>
                </a:cxn>
                <a:cxn ang="0">
                  <a:pos x="653" y="359"/>
                </a:cxn>
                <a:cxn ang="0">
                  <a:pos x="603" y="364"/>
                </a:cxn>
                <a:cxn ang="0">
                  <a:pos x="571" y="364"/>
                </a:cxn>
                <a:cxn ang="0">
                  <a:pos x="551" y="357"/>
                </a:cxn>
                <a:cxn ang="0">
                  <a:pos x="545" y="345"/>
                </a:cxn>
                <a:cxn ang="0">
                  <a:pos x="551" y="324"/>
                </a:cxn>
                <a:cxn ang="0">
                  <a:pos x="571" y="294"/>
                </a:cxn>
                <a:cxn ang="0">
                  <a:pos x="603" y="255"/>
                </a:cxn>
                <a:cxn ang="0">
                  <a:pos x="562" y="187"/>
                </a:cxn>
                <a:cxn ang="0">
                  <a:pos x="434" y="159"/>
                </a:cxn>
                <a:cxn ang="0">
                  <a:pos x="393" y="170"/>
                </a:cxn>
                <a:cxn ang="0">
                  <a:pos x="360" y="183"/>
                </a:cxn>
                <a:cxn ang="0">
                  <a:pos x="334" y="197"/>
                </a:cxn>
                <a:cxn ang="0">
                  <a:pos x="311" y="211"/>
                </a:cxn>
                <a:cxn ang="0">
                  <a:pos x="287" y="223"/>
                </a:cxn>
                <a:cxn ang="0">
                  <a:pos x="261" y="234"/>
                </a:cxn>
                <a:cxn ang="0">
                  <a:pos x="229" y="242"/>
                </a:cxn>
                <a:cxn ang="0">
                  <a:pos x="191" y="244"/>
                </a:cxn>
                <a:cxn ang="0">
                  <a:pos x="176" y="294"/>
                </a:cxn>
                <a:cxn ang="0">
                  <a:pos x="106" y="291"/>
                </a:cxn>
                <a:cxn ang="0">
                  <a:pos x="53" y="281"/>
                </a:cxn>
                <a:cxn ang="0">
                  <a:pos x="18" y="267"/>
                </a:cxn>
                <a:cxn ang="0">
                  <a:pos x="0" y="246"/>
                </a:cxn>
                <a:cxn ang="0">
                  <a:pos x="3" y="223"/>
                </a:cxn>
                <a:cxn ang="0">
                  <a:pos x="24" y="199"/>
                </a:cxn>
                <a:cxn ang="0">
                  <a:pos x="62" y="173"/>
                </a:cxn>
                <a:cxn ang="0">
                  <a:pos x="120" y="147"/>
                </a:cxn>
                <a:cxn ang="0">
                  <a:pos x="100" y="104"/>
                </a:cxn>
                <a:cxn ang="0">
                  <a:pos x="106" y="69"/>
                </a:cxn>
                <a:cxn ang="0">
                  <a:pos x="126" y="43"/>
                </a:cxn>
                <a:cxn ang="0">
                  <a:pos x="164" y="22"/>
                </a:cxn>
                <a:cxn ang="0">
                  <a:pos x="211" y="10"/>
                </a:cxn>
                <a:cxn ang="0">
                  <a:pos x="267" y="1"/>
                </a:cxn>
                <a:cxn ang="0">
                  <a:pos x="325" y="0"/>
                </a:cxn>
                <a:cxn ang="0">
                  <a:pos x="384" y="1"/>
                </a:cxn>
              </a:cxnLst>
              <a:rect l="0" t="0" r="r" b="b"/>
              <a:pathLst>
                <a:path w="1031" h="497">
                  <a:moveTo>
                    <a:pt x="384" y="1"/>
                  </a:moveTo>
                  <a:lnTo>
                    <a:pt x="518" y="100"/>
                  </a:lnTo>
                  <a:lnTo>
                    <a:pt x="577" y="102"/>
                  </a:lnTo>
                  <a:lnTo>
                    <a:pt x="627" y="107"/>
                  </a:lnTo>
                  <a:lnTo>
                    <a:pt x="671" y="116"/>
                  </a:lnTo>
                  <a:lnTo>
                    <a:pt x="709" y="130"/>
                  </a:lnTo>
                  <a:lnTo>
                    <a:pt x="741" y="149"/>
                  </a:lnTo>
                  <a:lnTo>
                    <a:pt x="767" y="175"/>
                  </a:lnTo>
                  <a:lnTo>
                    <a:pt x="791" y="206"/>
                  </a:lnTo>
                  <a:lnTo>
                    <a:pt x="808" y="244"/>
                  </a:lnTo>
                  <a:lnTo>
                    <a:pt x="762" y="294"/>
                  </a:lnTo>
                  <a:lnTo>
                    <a:pt x="832" y="287"/>
                  </a:lnTo>
                  <a:lnTo>
                    <a:pt x="896" y="300"/>
                  </a:lnTo>
                  <a:lnTo>
                    <a:pt x="955" y="322"/>
                  </a:lnTo>
                  <a:lnTo>
                    <a:pt x="996" y="353"/>
                  </a:lnTo>
                  <a:lnTo>
                    <a:pt x="1025" y="391"/>
                  </a:lnTo>
                  <a:lnTo>
                    <a:pt x="1031" y="430"/>
                  </a:lnTo>
                  <a:lnTo>
                    <a:pt x="1016" y="468"/>
                  </a:lnTo>
                  <a:lnTo>
                    <a:pt x="975" y="497"/>
                  </a:lnTo>
                  <a:lnTo>
                    <a:pt x="817" y="466"/>
                  </a:lnTo>
                  <a:lnTo>
                    <a:pt x="715" y="352"/>
                  </a:lnTo>
                  <a:lnTo>
                    <a:pt x="653" y="359"/>
                  </a:lnTo>
                  <a:lnTo>
                    <a:pt x="603" y="364"/>
                  </a:lnTo>
                  <a:lnTo>
                    <a:pt x="571" y="364"/>
                  </a:lnTo>
                  <a:lnTo>
                    <a:pt x="551" y="357"/>
                  </a:lnTo>
                  <a:lnTo>
                    <a:pt x="545" y="345"/>
                  </a:lnTo>
                  <a:lnTo>
                    <a:pt x="551" y="324"/>
                  </a:lnTo>
                  <a:lnTo>
                    <a:pt x="571" y="294"/>
                  </a:lnTo>
                  <a:lnTo>
                    <a:pt x="603" y="255"/>
                  </a:lnTo>
                  <a:lnTo>
                    <a:pt x="562" y="187"/>
                  </a:lnTo>
                  <a:lnTo>
                    <a:pt x="434" y="159"/>
                  </a:lnTo>
                  <a:lnTo>
                    <a:pt x="393" y="170"/>
                  </a:lnTo>
                  <a:lnTo>
                    <a:pt x="360" y="183"/>
                  </a:lnTo>
                  <a:lnTo>
                    <a:pt x="334" y="197"/>
                  </a:lnTo>
                  <a:lnTo>
                    <a:pt x="311" y="211"/>
                  </a:lnTo>
                  <a:lnTo>
                    <a:pt x="287" y="223"/>
                  </a:lnTo>
                  <a:lnTo>
                    <a:pt x="261" y="234"/>
                  </a:lnTo>
                  <a:lnTo>
                    <a:pt x="229" y="242"/>
                  </a:lnTo>
                  <a:lnTo>
                    <a:pt x="191" y="244"/>
                  </a:lnTo>
                  <a:lnTo>
                    <a:pt x="176" y="294"/>
                  </a:lnTo>
                  <a:lnTo>
                    <a:pt x="106" y="291"/>
                  </a:lnTo>
                  <a:lnTo>
                    <a:pt x="53" y="281"/>
                  </a:lnTo>
                  <a:lnTo>
                    <a:pt x="18" y="267"/>
                  </a:lnTo>
                  <a:lnTo>
                    <a:pt x="0" y="246"/>
                  </a:lnTo>
                  <a:lnTo>
                    <a:pt x="3" y="223"/>
                  </a:lnTo>
                  <a:lnTo>
                    <a:pt x="24" y="199"/>
                  </a:lnTo>
                  <a:lnTo>
                    <a:pt x="62" y="173"/>
                  </a:lnTo>
                  <a:lnTo>
                    <a:pt x="120" y="147"/>
                  </a:lnTo>
                  <a:lnTo>
                    <a:pt x="100" y="104"/>
                  </a:lnTo>
                  <a:lnTo>
                    <a:pt x="106" y="69"/>
                  </a:lnTo>
                  <a:lnTo>
                    <a:pt x="126" y="43"/>
                  </a:lnTo>
                  <a:lnTo>
                    <a:pt x="164" y="22"/>
                  </a:lnTo>
                  <a:lnTo>
                    <a:pt x="211" y="10"/>
                  </a:lnTo>
                  <a:lnTo>
                    <a:pt x="267" y="1"/>
                  </a:lnTo>
                  <a:lnTo>
                    <a:pt x="325" y="0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4" name="Freeform 157"/>
            <p:cNvSpPr>
              <a:spLocks/>
            </p:cNvSpPr>
            <p:nvPr/>
          </p:nvSpPr>
          <p:spPr bwMode="auto">
            <a:xfrm>
              <a:off x="3032" y="4728"/>
              <a:ext cx="472" cy="210"/>
            </a:xfrm>
            <a:custGeom>
              <a:avLst/>
              <a:gdLst/>
              <a:ahLst/>
              <a:cxnLst>
                <a:cxn ang="0">
                  <a:pos x="445" y="19"/>
                </a:cxn>
                <a:cxn ang="0">
                  <a:pos x="287" y="0"/>
                </a:cxn>
                <a:cxn ang="0">
                  <a:pos x="229" y="5"/>
                </a:cxn>
                <a:cxn ang="0">
                  <a:pos x="185" y="14"/>
                </a:cxn>
                <a:cxn ang="0">
                  <a:pos x="149" y="26"/>
                </a:cxn>
                <a:cxn ang="0">
                  <a:pos x="120" y="40"/>
                </a:cxn>
                <a:cxn ang="0">
                  <a:pos x="94" y="59"/>
                </a:cxn>
                <a:cxn ang="0">
                  <a:pos x="67" y="80"/>
                </a:cxn>
                <a:cxn ang="0">
                  <a:pos x="38" y="106"/>
                </a:cxn>
                <a:cxn ang="0">
                  <a:pos x="0" y="135"/>
                </a:cxn>
                <a:cxn ang="0">
                  <a:pos x="26" y="203"/>
                </a:cxn>
                <a:cxn ang="0">
                  <a:pos x="82" y="207"/>
                </a:cxn>
                <a:cxn ang="0">
                  <a:pos x="144" y="210"/>
                </a:cxn>
                <a:cxn ang="0">
                  <a:pos x="199" y="208"/>
                </a:cxn>
                <a:cxn ang="0">
                  <a:pos x="249" y="203"/>
                </a:cxn>
                <a:cxn ang="0">
                  <a:pos x="290" y="189"/>
                </a:cxn>
                <a:cxn ang="0">
                  <a:pos x="311" y="167"/>
                </a:cxn>
                <a:cxn ang="0">
                  <a:pos x="313" y="134"/>
                </a:cxn>
                <a:cxn ang="0">
                  <a:pos x="287" y="87"/>
                </a:cxn>
                <a:cxn ang="0">
                  <a:pos x="472" y="87"/>
                </a:cxn>
                <a:cxn ang="0">
                  <a:pos x="445" y="19"/>
                </a:cxn>
              </a:cxnLst>
              <a:rect l="0" t="0" r="r" b="b"/>
              <a:pathLst>
                <a:path w="472" h="210">
                  <a:moveTo>
                    <a:pt x="445" y="19"/>
                  </a:moveTo>
                  <a:lnTo>
                    <a:pt x="287" y="0"/>
                  </a:lnTo>
                  <a:lnTo>
                    <a:pt x="229" y="5"/>
                  </a:lnTo>
                  <a:lnTo>
                    <a:pt x="185" y="14"/>
                  </a:lnTo>
                  <a:lnTo>
                    <a:pt x="149" y="26"/>
                  </a:lnTo>
                  <a:lnTo>
                    <a:pt x="120" y="40"/>
                  </a:lnTo>
                  <a:lnTo>
                    <a:pt x="94" y="59"/>
                  </a:lnTo>
                  <a:lnTo>
                    <a:pt x="67" y="80"/>
                  </a:lnTo>
                  <a:lnTo>
                    <a:pt x="38" y="106"/>
                  </a:lnTo>
                  <a:lnTo>
                    <a:pt x="0" y="135"/>
                  </a:lnTo>
                  <a:lnTo>
                    <a:pt x="26" y="203"/>
                  </a:lnTo>
                  <a:lnTo>
                    <a:pt x="82" y="207"/>
                  </a:lnTo>
                  <a:lnTo>
                    <a:pt x="144" y="210"/>
                  </a:lnTo>
                  <a:lnTo>
                    <a:pt x="199" y="208"/>
                  </a:lnTo>
                  <a:lnTo>
                    <a:pt x="249" y="203"/>
                  </a:lnTo>
                  <a:lnTo>
                    <a:pt x="290" y="189"/>
                  </a:lnTo>
                  <a:lnTo>
                    <a:pt x="311" y="167"/>
                  </a:lnTo>
                  <a:lnTo>
                    <a:pt x="313" y="134"/>
                  </a:lnTo>
                  <a:lnTo>
                    <a:pt x="287" y="87"/>
                  </a:lnTo>
                  <a:lnTo>
                    <a:pt x="472" y="87"/>
                  </a:lnTo>
                  <a:lnTo>
                    <a:pt x="445" y="19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5" name="Freeform 158"/>
            <p:cNvSpPr>
              <a:spLocks/>
            </p:cNvSpPr>
            <p:nvPr/>
          </p:nvSpPr>
          <p:spPr bwMode="auto">
            <a:xfrm>
              <a:off x="3539" y="4903"/>
              <a:ext cx="582" cy="163"/>
            </a:xfrm>
            <a:custGeom>
              <a:avLst/>
              <a:gdLst/>
              <a:ahLst/>
              <a:cxnLst>
                <a:cxn ang="0">
                  <a:pos x="281" y="0"/>
                </a:cxn>
                <a:cxn ang="0">
                  <a:pos x="301" y="2"/>
                </a:cxn>
                <a:cxn ang="0">
                  <a:pos x="325" y="7"/>
                </a:cxn>
                <a:cxn ang="0">
                  <a:pos x="354" y="12"/>
                </a:cxn>
                <a:cxn ang="0">
                  <a:pos x="386" y="18"/>
                </a:cxn>
                <a:cxn ang="0">
                  <a:pos x="421" y="25"/>
                </a:cxn>
                <a:cxn ang="0">
                  <a:pos x="454" y="32"/>
                </a:cxn>
                <a:cxn ang="0">
                  <a:pos x="486" y="40"/>
                </a:cxn>
                <a:cxn ang="0">
                  <a:pos x="515" y="49"/>
                </a:cxn>
                <a:cxn ang="0">
                  <a:pos x="541" y="59"/>
                </a:cxn>
                <a:cxn ang="0">
                  <a:pos x="562" y="70"/>
                </a:cxn>
                <a:cxn ang="0">
                  <a:pos x="577" y="80"/>
                </a:cxn>
                <a:cxn ang="0">
                  <a:pos x="582" y="90"/>
                </a:cxn>
                <a:cxn ang="0">
                  <a:pos x="577" y="103"/>
                </a:cxn>
                <a:cxn ang="0">
                  <a:pos x="562" y="113"/>
                </a:cxn>
                <a:cxn ang="0">
                  <a:pos x="536" y="125"/>
                </a:cxn>
                <a:cxn ang="0">
                  <a:pos x="495" y="136"/>
                </a:cxn>
                <a:cxn ang="0">
                  <a:pos x="421" y="97"/>
                </a:cxn>
                <a:cxn ang="0">
                  <a:pos x="322" y="97"/>
                </a:cxn>
                <a:cxn ang="0">
                  <a:pos x="322" y="163"/>
                </a:cxn>
                <a:cxn ang="0">
                  <a:pos x="252" y="144"/>
                </a:cxn>
                <a:cxn ang="0">
                  <a:pos x="252" y="66"/>
                </a:cxn>
                <a:cxn ang="0">
                  <a:pos x="123" y="125"/>
                </a:cxn>
                <a:cxn ang="0">
                  <a:pos x="41" y="101"/>
                </a:cxn>
                <a:cxn ang="0">
                  <a:pos x="3" y="82"/>
                </a:cxn>
                <a:cxn ang="0">
                  <a:pos x="0" y="66"/>
                </a:cxn>
                <a:cxn ang="0">
                  <a:pos x="29" y="52"/>
                </a:cxn>
                <a:cxn ang="0">
                  <a:pos x="79" y="40"/>
                </a:cxn>
                <a:cxn ang="0">
                  <a:pos x="140" y="28"/>
                </a:cxn>
                <a:cxn ang="0">
                  <a:pos x="211" y="16"/>
                </a:cxn>
                <a:cxn ang="0">
                  <a:pos x="281" y="0"/>
                </a:cxn>
              </a:cxnLst>
              <a:rect l="0" t="0" r="r" b="b"/>
              <a:pathLst>
                <a:path w="582" h="163">
                  <a:moveTo>
                    <a:pt x="281" y="0"/>
                  </a:moveTo>
                  <a:lnTo>
                    <a:pt x="301" y="2"/>
                  </a:lnTo>
                  <a:lnTo>
                    <a:pt x="325" y="7"/>
                  </a:lnTo>
                  <a:lnTo>
                    <a:pt x="354" y="12"/>
                  </a:lnTo>
                  <a:lnTo>
                    <a:pt x="386" y="18"/>
                  </a:lnTo>
                  <a:lnTo>
                    <a:pt x="421" y="25"/>
                  </a:lnTo>
                  <a:lnTo>
                    <a:pt x="454" y="32"/>
                  </a:lnTo>
                  <a:lnTo>
                    <a:pt x="486" y="40"/>
                  </a:lnTo>
                  <a:lnTo>
                    <a:pt x="515" y="49"/>
                  </a:lnTo>
                  <a:lnTo>
                    <a:pt x="541" y="59"/>
                  </a:lnTo>
                  <a:lnTo>
                    <a:pt x="562" y="70"/>
                  </a:lnTo>
                  <a:lnTo>
                    <a:pt x="577" y="80"/>
                  </a:lnTo>
                  <a:lnTo>
                    <a:pt x="582" y="90"/>
                  </a:lnTo>
                  <a:lnTo>
                    <a:pt x="577" y="103"/>
                  </a:lnTo>
                  <a:lnTo>
                    <a:pt x="562" y="113"/>
                  </a:lnTo>
                  <a:lnTo>
                    <a:pt x="536" y="125"/>
                  </a:lnTo>
                  <a:lnTo>
                    <a:pt x="495" y="136"/>
                  </a:lnTo>
                  <a:lnTo>
                    <a:pt x="421" y="97"/>
                  </a:lnTo>
                  <a:lnTo>
                    <a:pt x="322" y="97"/>
                  </a:lnTo>
                  <a:lnTo>
                    <a:pt x="322" y="163"/>
                  </a:lnTo>
                  <a:lnTo>
                    <a:pt x="252" y="144"/>
                  </a:lnTo>
                  <a:lnTo>
                    <a:pt x="252" y="66"/>
                  </a:lnTo>
                  <a:lnTo>
                    <a:pt x="123" y="125"/>
                  </a:lnTo>
                  <a:lnTo>
                    <a:pt x="41" y="101"/>
                  </a:lnTo>
                  <a:lnTo>
                    <a:pt x="3" y="82"/>
                  </a:lnTo>
                  <a:lnTo>
                    <a:pt x="0" y="66"/>
                  </a:lnTo>
                  <a:lnTo>
                    <a:pt x="29" y="52"/>
                  </a:lnTo>
                  <a:lnTo>
                    <a:pt x="79" y="40"/>
                  </a:lnTo>
                  <a:lnTo>
                    <a:pt x="140" y="28"/>
                  </a:lnTo>
                  <a:lnTo>
                    <a:pt x="211" y="1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" name="Freeform 159"/>
            <p:cNvSpPr>
              <a:spLocks/>
            </p:cNvSpPr>
            <p:nvPr/>
          </p:nvSpPr>
          <p:spPr bwMode="auto">
            <a:xfrm>
              <a:off x="3161" y="5117"/>
              <a:ext cx="1025" cy="364"/>
            </a:xfrm>
            <a:custGeom>
              <a:avLst/>
              <a:gdLst/>
              <a:ahLst/>
              <a:cxnLst>
                <a:cxn ang="0">
                  <a:pos x="59" y="182"/>
                </a:cxn>
                <a:cxn ang="0">
                  <a:pos x="0" y="232"/>
                </a:cxn>
                <a:cxn ang="0">
                  <a:pos x="53" y="298"/>
                </a:cxn>
                <a:cxn ang="0">
                  <a:pos x="97" y="341"/>
                </a:cxn>
                <a:cxn ang="0">
                  <a:pos x="135" y="362"/>
                </a:cxn>
                <a:cxn ang="0">
                  <a:pos x="167" y="364"/>
                </a:cxn>
                <a:cxn ang="0">
                  <a:pos x="193" y="343"/>
                </a:cxn>
                <a:cxn ang="0">
                  <a:pos x="223" y="305"/>
                </a:cxn>
                <a:cxn ang="0">
                  <a:pos x="252" y="247"/>
                </a:cxn>
                <a:cxn ang="0">
                  <a:pos x="287" y="173"/>
                </a:cxn>
                <a:cxn ang="0">
                  <a:pos x="357" y="143"/>
                </a:cxn>
                <a:cxn ang="0">
                  <a:pos x="486" y="143"/>
                </a:cxn>
                <a:cxn ang="0">
                  <a:pos x="659" y="154"/>
                </a:cxn>
                <a:cxn ang="0">
                  <a:pos x="700" y="270"/>
                </a:cxn>
                <a:cxn ang="0">
                  <a:pos x="843" y="317"/>
                </a:cxn>
                <a:cxn ang="0">
                  <a:pos x="937" y="318"/>
                </a:cxn>
                <a:cxn ang="0">
                  <a:pos x="996" y="312"/>
                </a:cxn>
                <a:cxn ang="0">
                  <a:pos x="1025" y="294"/>
                </a:cxn>
                <a:cxn ang="0">
                  <a:pos x="1025" y="272"/>
                </a:cxn>
                <a:cxn ang="0">
                  <a:pos x="1007" y="244"/>
                </a:cxn>
                <a:cxn ang="0">
                  <a:pos x="972" y="213"/>
                </a:cxn>
                <a:cxn ang="0">
                  <a:pos x="925" y="178"/>
                </a:cxn>
                <a:cxn ang="0">
                  <a:pos x="873" y="143"/>
                </a:cxn>
                <a:cxn ang="0">
                  <a:pos x="755" y="41"/>
                </a:cxn>
                <a:cxn ang="0">
                  <a:pos x="583" y="0"/>
                </a:cxn>
                <a:cxn ang="0">
                  <a:pos x="471" y="0"/>
                </a:cxn>
                <a:cxn ang="0">
                  <a:pos x="360" y="38"/>
                </a:cxn>
                <a:cxn ang="0">
                  <a:pos x="290" y="58"/>
                </a:cxn>
                <a:cxn ang="0">
                  <a:pos x="252" y="67"/>
                </a:cxn>
                <a:cxn ang="0">
                  <a:pos x="231" y="71"/>
                </a:cxn>
                <a:cxn ang="0">
                  <a:pos x="214" y="78"/>
                </a:cxn>
                <a:cxn ang="0">
                  <a:pos x="187" y="95"/>
                </a:cxn>
                <a:cxn ang="0">
                  <a:pos x="141" y="126"/>
                </a:cxn>
                <a:cxn ang="0">
                  <a:pos x="59" y="182"/>
                </a:cxn>
              </a:cxnLst>
              <a:rect l="0" t="0" r="r" b="b"/>
              <a:pathLst>
                <a:path w="1025" h="364">
                  <a:moveTo>
                    <a:pt x="59" y="182"/>
                  </a:moveTo>
                  <a:lnTo>
                    <a:pt x="0" y="232"/>
                  </a:lnTo>
                  <a:lnTo>
                    <a:pt x="53" y="298"/>
                  </a:lnTo>
                  <a:lnTo>
                    <a:pt x="97" y="341"/>
                  </a:lnTo>
                  <a:lnTo>
                    <a:pt x="135" y="362"/>
                  </a:lnTo>
                  <a:lnTo>
                    <a:pt x="167" y="364"/>
                  </a:lnTo>
                  <a:lnTo>
                    <a:pt x="193" y="343"/>
                  </a:lnTo>
                  <a:lnTo>
                    <a:pt x="223" y="305"/>
                  </a:lnTo>
                  <a:lnTo>
                    <a:pt x="252" y="247"/>
                  </a:lnTo>
                  <a:lnTo>
                    <a:pt x="287" y="173"/>
                  </a:lnTo>
                  <a:lnTo>
                    <a:pt x="357" y="143"/>
                  </a:lnTo>
                  <a:lnTo>
                    <a:pt x="486" y="143"/>
                  </a:lnTo>
                  <a:lnTo>
                    <a:pt x="659" y="154"/>
                  </a:lnTo>
                  <a:lnTo>
                    <a:pt x="700" y="270"/>
                  </a:lnTo>
                  <a:lnTo>
                    <a:pt x="843" y="317"/>
                  </a:lnTo>
                  <a:lnTo>
                    <a:pt x="937" y="318"/>
                  </a:lnTo>
                  <a:lnTo>
                    <a:pt x="996" y="312"/>
                  </a:lnTo>
                  <a:lnTo>
                    <a:pt x="1025" y="294"/>
                  </a:lnTo>
                  <a:lnTo>
                    <a:pt x="1025" y="272"/>
                  </a:lnTo>
                  <a:lnTo>
                    <a:pt x="1007" y="244"/>
                  </a:lnTo>
                  <a:lnTo>
                    <a:pt x="972" y="213"/>
                  </a:lnTo>
                  <a:lnTo>
                    <a:pt x="925" y="178"/>
                  </a:lnTo>
                  <a:lnTo>
                    <a:pt x="873" y="143"/>
                  </a:lnTo>
                  <a:lnTo>
                    <a:pt x="755" y="41"/>
                  </a:lnTo>
                  <a:lnTo>
                    <a:pt x="583" y="0"/>
                  </a:lnTo>
                  <a:lnTo>
                    <a:pt x="471" y="0"/>
                  </a:lnTo>
                  <a:lnTo>
                    <a:pt x="360" y="38"/>
                  </a:lnTo>
                  <a:lnTo>
                    <a:pt x="290" y="58"/>
                  </a:lnTo>
                  <a:lnTo>
                    <a:pt x="252" y="67"/>
                  </a:lnTo>
                  <a:lnTo>
                    <a:pt x="231" y="71"/>
                  </a:lnTo>
                  <a:lnTo>
                    <a:pt x="214" y="78"/>
                  </a:lnTo>
                  <a:lnTo>
                    <a:pt x="187" y="95"/>
                  </a:lnTo>
                  <a:lnTo>
                    <a:pt x="141" y="126"/>
                  </a:lnTo>
                  <a:lnTo>
                    <a:pt x="59" y="182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7" name="Freeform 160"/>
            <p:cNvSpPr>
              <a:spLocks/>
            </p:cNvSpPr>
            <p:nvPr/>
          </p:nvSpPr>
          <p:spPr bwMode="auto">
            <a:xfrm>
              <a:off x="3629" y="3939"/>
              <a:ext cx="358" cy="261"/>
            </a:xfrm>
            <a:custGeom>
              <a:avLst/>
              <a:gdLst/>
              <a:ahLst/>
              <a:cxnLst>
                <a:cxn ang="0">
                  <a:pos x="188" y="165"/>
                </a:cxn>
                <a:cxn ang="0">
                  <a:pos x="103" y="92"/>
                </a:cxn>
                <a:cxn ang="0">
                  <a:pos x="9" y="73"/>
                </a:cxn>
                <a:cxn ang="0">
                  <a:pos x="0" y="0"/>
                </a:cxn>
                <a:cxn ang="0">
                  <a:pos x="121" y="20"/>
                </a:cxn>
                <a:cxn ang="0">
                  <a:pos x="188" y="47"/>
                </a:cxn>
                <a:cxn ang="0">
                  <a:pos x="323" y="92"/>
                </a:cxn>
                <a:cxn ang="0">
                  <a:pos x="358" y="165"/>
                </a:cxn>
                <a:cxn ang="0">
                  <a:pos x="290" y="261"/>
                </a:cxn>
                <a:cxn ang="0">
                  <a:pos x="188" y="165"/>
                </a:cxn>
              </a:cxnLst>
              <a:rect l="0" t="0" r="r" b="b"/>
              <a:pathLst>
                <a:path w="358" h="261">
                  <a:moveTo>
                    <a:pt x="188" y="165"/>
                  </a:moveTo>
                  <a:lnTo>
                    <a:pt x="103" y="92"/>
                  </a:lnTo>
                  <a:lnTo>
                    <a:pt x="9" y="73"/>
                  </a:lnTo>
                  <a:lnTo>
                    <a:pt x="0" y="0"/>
                  </a:lnTo>
                  <a:lnTo>
                    <a:pt x="121" y="20"/>
                  </a:lnTo>
                  <a:lnTo>
                    <a:pt x="188" y="47"/>
                  </a:lnTo>
                  <a:lnTo>
                    <a:pt x="323" y="92"/>
                  </a:lnTo>
                  <a:lnTo>
                    <a:pt x="358" y="165"/>
                  </a:lnTo>
                  <a:lnTo>
                    <a:pt x="290" y="261"/>
                  </a:lnTo>
                  <a:lnTo>
                    <a:pt x="188" y="165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8" name="Freeform 161"/>
            <p:cNvSpPr>
              <a:spLocks/>
            </p:cNvSpPr>
            <p:nvPr/>
          </p:nvSpPr>
          <p:spPr bwMode="auto">
            <a:xfrm>
              <a:off x="3714" y="4272"/>
              <a:ext cx="384" cy="208"/>
            </a:xfrm>
            <a:custGeom>
              <a:avLst/>
              <a:gdLst/>
              <a:ahLst/>
              <a:cxnLst>
                <a:cxn ang="0">
                  <a:pos x="156" y="0"/>
                </a:cxn>
                <a:cxn ang="0">
                  <a:pos x="282" y="19"/>
                </a:cxn>
                <a:cxn ang="0">
                  <a:pos x="384" y="115"/>
                </a:cxn>
                <a:cxn ang="0">
                  <a:pos x="331" y="208"/>
                </a:cxn>
                <a:cxn ang="0">
                  <a:pos x="214" y="142"/>
                </a:cxn>
                <a:cxn ang="0">
                  <a:pos x="220" y="71"/>
                </a:cxn>
                <a:cxn ang="0">
                  <a:pos x="0" y="6"/>
                </a:cxn>
                <a:cxn ang="0">
                  <a:pos x="156" y="0"/>
                </a:cxn>
              </a:cxnLst>
              <a:rect l="0" t="0" r="r" b="b"/>
              <a:pathLst>
                <a:path w="384" h="208">
                  <a:moveTo>
                    <a:pt x="156" y="0"/>
                  </a:moveTo>
                  <a:lnTo>
                    <a:pt x="282" y="19"/>
                  </a:lnTo>
                  <a:lnTo>
                    <a:pt x="384" y="115"/>
                  </a:lnTo>
                  <a:lnTo>
                    <a:pt x="331" y="208"/>
                  </a:lnTo>
                  <a:lnTo>
                    <a:pt x="214" y="142"/>
                  </a:lnTo>
                  <a:lnTo>
                    <a:pt x="220" y="71"/>
                  </a:lnTo>
                  <a:lnTo>
                    <a:pt x="0" y="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9" name="Freeform 162"/>
            <p:cNvSpPr>
              <a:spLocks/>
            </p:cNvSpPr>
            <p:nvPr/>
          </p:nvSpPr>
          <p:spPr bwMode="auto">
            <a:xfrm>
              <a:off x="3187" y="4434"/>
              <a:ext cx="899" cy="426"/>
            </a:xfrm>
            <a:custGeom>
              <a:avLst/>
              <a:gdLst/>
              <a:ahLst/>
              <a:cxnLst>
                <a:cxn ang="0">
                  <a:pos x="346" y="46"/>
                </a:cxn>
                <a:cxn ang="0">
                  <a:pos x="434" y="46"/>
                </a:cxn>
                <a:cxn ang="0">
                  <a:pos x="533" y="53"/>
                </a:cxn>
                <a:cxn ang="0">
                  <a:pos x="598" y="93"/>
                </a:cxn>
                <a:cxn ang="0">
                  <a:pos x="633" y="138"/>
                </a:cxn>
                <a:cxn ang="0">
                  <a:pos x="633" y="168"/>
                </a:cxn>
                <a:cxn ang="0">
                  <a:pos x="668" y="192"/>
                </a:cxn>
                <a:cxn ang="0">
                  <a:pos x="656" y="227"/>
                </a:cxn>
                <a:cxn ang="0">
                  <a:pos x="615" y="237"/>
                </a:cxn>
                <a:cxn ang="0">
                  <a:pos x="703" y="237"/>
                </a:cxn>
                <a:cxn ang="0">
                  <a:pos x="779" y="240"/>
                </a:cxn>
                <a:cxn ang="0">
                  <a:pos x="820" y="263"/>
                </a:cxn>
                <a:cxn ang="0">
                  <a:pos x="864" y="266"/>
                </a:cxn>
                <a:cxn ang="0">
                  <a:pos x="864" y="306"/>
                </a:cxn>
                <a:cxn ang="0">
                  <a:pos x="899" y="332"/>
                </a:cxn>
                <a:cxn ang="0">
                  <a:pos x="888" y="388"/>
                </a:cxn>
                <a:cxn ang="0">
                  <a:pos x="838" y="426"/>
                </a:cxn>
                <a:cxn ang="0">
                  <a:pos x="832" y="379"/>
                </a:cxn>
                <a:cxn ang="0">
                  <a:pos x="852" y="344"/>
                </a:cxn>
                <a:cxn ang="0">
                  <a:pos x="773" y="336"/>
                </a:cxn>
                <a:cxn ang="0">
                  <a:pos x="768" y="296"/>
                </a:cxn>
                <a:cxn ang="0">
                  <a:pos x="715" y="284"/>
                </a:cxn>
                <a:cxn ang="0">
                  <a:pos x="642" y="284"/>
                </a:cxn>
                <a:cxn ang="0">
                  <a:pos x="551" y="246"/>
                </a:cxn>
                <a:cxn ang="0">
                  <a:pos x="563" y="208"/>
                </a:cxn>
                <a:cxn ang="0">
                  <a:pos x="563" y="175"/>
                </a:cxn>
                <a:cxn ang="0">
                  <a:pos x="507" y="149"/>
                </a:cxn>
                <a:cxn ang="0">
                  <a:pos x="519" y="100"/>
                </a:cxn>
                <a:cxn ang="0">
                  <a:pos x="472" y="76"/>
                </a:cxn>
                <a:cxn ang="0">
                  <a:pos x="407" y="76"/>
                </a:cxn>
                <a:cxn ang="0">
                  <a:pos x="360" y="76"/>
                </a:cxn>
                <a:cxn ang="0">
                  <a:pos x="273" y="53"/>
                </a:cxn>
                <a:cxn ang="0">
                  <a:pos x="235" y="29"/>
                </a:cxn>
                <a:cxn ang="0">
                  <a:pos x="167" y="36"/>
                </a:cxn>
                <a:cxn ang="0">
                  <a:pos x="141" y="86"/>
                </a:cxn>
                <a:cxn ang="0">
                  <a:pos x="82" y="86"/>
                </a:cxn>
                <a:cxn ang="0">
                  <a:pos x="68" y="65"/>
                </a:cxn>
                <a:cxn ang="0">
                  <a:pos x="0" y="76"/>
                </a:cxn>
                <a:cxn ang="0">
                  <a:pos x="74" y="0"/>
                </a:cxn>
                <a:cxn ang="0">
                  <a:pos x="199" y="0"/>
                </a:cxn>
                <a:cxn ang="0">
                  <a:pos x="290" y="0"/>
                </a:cxn>
                <a:cxn ang="0">
                  <a:pos x="346" y="46"/>
                </a:cxn>
              </a:cxnLst>
              <a:rect l="0" t="0" r="r" b="b"/>
              <a:pathLst>
                <a:path w="899" h="426">
                  <a:moveTo>
                    <a:pt x="346" y="46"/>
                  </a:moveTo>
                  <a:lnTo>
                    <a:pt x="434" y="46"/>
                  </a:lnTo>
                  <a:lnTo>
                    <a:pt x="533" y="53"/>
                  </a:lnTo>
                  <a:lnTo>
                    <a:pt x="598" y="93"/>
                  </a:lnTo>
                  <a:lnTo>
                    <a:pt x="633" y="138"/>
                  </a:lnTo>
                  <a:lnTo>
                    <a:pt x="633" y="168"/>
                  </a:lnTo>
                  <a:lnTo>
                    <a:pt x="668" y="192"/>
                  </a:lnTo>
                  <a:lnTo>
                    <a:pt x="656" y="227"/>
                  </a:lnTo>
                  <a:lnTo>
                    <a:pt x="615" y="237"/>
                  </a:lnTo>
                  <a:lnTo>
                    <a:pt x="703" y="237"/>
                  </a:lnTo>
                  <a:lnTo>
                    <a:pt x="779" y="240"/>
                  </a:lnTo>
                  <a:lnTo>
                    <a:pt x="820" y="263"/>
                  </a:lnTo>
                  <a:lnTo>
                    <a:pt x="864" y="266"/>
                  </a:lnTo>
                  <a:lnTo>
                    <a:pt x="864" y="306"/>
                  </a:lnTo>
                  <a:lnTo>
                    <a:pt x="899" y="332"/>
                  </a:lnTo>
                  <a:lnTo>
                    <a:pt x="888" y="388"/>
                  </a:lnTo>
                  <a:lnTo>
                    <a:pt x="838" y="426"/>
                  </a:lnTo>
                  <a:lnTo>
                    <a:pt x="832" y="379"/>
                  </a:lnTo>
                  <a:lnTo>
                    <a:pt x="852" y="344"/>
                  </a:lnTo>
                  <a:lnTo>
                    <a:pt x="773" y="336"/>
                  </a:lnTo>
                  <a:lnTo>
                    <a:pt x="768" y="296"/>
                  </a:lnTo>
                  <a:lnTo>
                    <a:pt x="715" y="284"/>
                  </a:lnTo>
                  <a:lnTo>
                    <a:pt x="642" y="284"/>
                  </a:lnTo>
                  <a:lnTo>
                    <a:pt x="551" y="246"/>
                  </a:lnTo>
                  <a:lnTo>
                    <a:pt x="563" y="208"/>
                  </a:lnTo>
                  <a:lnTo>
                    <a:pt x="563" y="175"/>
                  </a:lnTo>
                  <a:lnTo>
                    <a:pt x="507" y="149"/>
                  </a:lnTo>
                  <a:lnTo>
                    <a:pt x="519" y="100"/>
                  </a:lnTo>
                  <a:lnTo>
                    <a:pt x="472" y="76"/>
                  </a:lnTo>
                  <a:lnTo>
                    <a:pt x="407" y="76"/>
                  </a:lnTo>
                  <a:lnTo>
                    <a:pt x="360" y="76"/>
                  </a:lnTo>
                  <a:lnTo>
                    <a:pt x="273" y="53"/>
                  </a:lnTo>
                  <a:lnTo>
                    <a:pt x="235" y="29"/>
                  </a:lnTo>
                  <a:lnTo>
                    <a:pt x="167" y="36"/>
                  </a:lnTo>
                  <a:lnTo>
                    <a:pt x="141" y="86"/>
                  </a:lnTo>
                  <a:lnTo>
                    <a:pt x="82" y="86"/>
                  </a:lnTo>
                  <a:lnTo>
                    <a:pt x="68" y="65"/>
                  </a:lnTo>
                  <a:lnTo>
                    <a:pt x="0" y="76"/>
                  </a:lnTo>
                  <a:lnTo>
                    <a:pt x="74" y="0"/>
                  </a:lnTo>
                  <a:lnTo>
                    <a:pt x="199" y="0"/>
                  </a:lnTo>
                  <a:lnTo>
                    <a:pt x="290" y="0"/>
                  </a:lnTo>
                  <a:lnTo>
                    <a:pt x="346" y="46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0" name="Freeform 163"/>
            <p:cNvSpPr>
              <a:spLocks/>
            </p:cNvSpPr>
            <p:nvPr/>
          </p:nvSpPr>
          <p:spPr bwMode="auto">
            <a:xfrm>
              <a:off x="3263" y="5091"/>
              <a:ext cx="908" cy="315"/>
            </a:xfrm>
            <a:custGeom>
              <a:avLst/>
              <a:gdLst/>
              <a:ahLst/>
              <a:cxnLst>
                <a:cxn ang="0">
                  <a:pos x="211" y="83"/>
                </a:cxn>
                <a:cxn ang="0">
                  <a:pos x="279" y="26"/>
                </a:cxn>
                <a:cxn ang="0">
                  <a:pos x="410" y="0"/>
                </a:cxn>
                <a:cxn ang="0">
                  <a:pos x="501" y="26"/>
                </a:cxn>
                <a:cxn ang="0">
                  <a:pos x="607" y="19"/>
                </a:cxn>
                <a:cxn ang="0">
                  <a:pos x="700" y="43"/>
                </a:cxn>
                <a:cxn ang="0">
                  <a:pos x="727" y="166"/>
                </a:cxn>
                <a:cxn ang="0">
                  <a:pos x="803" y="175"/>
                </a:cxn>
                <a:cxn ang="0">
                  <a:pos x="870" y="199"/>
                </a:cxn>
                <a:cxn ang="0">
                  <a:pos x="908" y="282"/>
                </a:cxn>
                <a:cxn ang="0">
                  <a:pos x="844" y="315"/>
                </a:cxn>
                <a:cxn ang="0">
                  <a:pos x="712" y="273"/>
                </a:cxn>
                <a:cxn ang="0">
                  <a:pos x="782" y="223"/>
                </a:cxn>
                <a:cxn ang="0">
                  <a:pos x="671" y="199"/>
                </a:cxn>
                <a:cxn ang="0">
                  <a:pos x="621" y="124"/>
                </a:cxn>
                <a:cxn ang="0">
                  <a:pos x="621" y="76"/>
                </a:cxn>
                <a:cxn ang="0">
                  <a:pos x="554" y="76"/>
                </a:cxn>
                <a:cxn ang="0">
                  <a:pos x="343" y="67"/>
                </a:cxn>
                <a:cxn ang="0">
                  <a:pos x="264" y="142"/>
                </a:cxn>
                <a:cxn ang="0">
                  <a:pos x="144" y="142"/>
                </a:cxn>
                <a:cxn ang="0">
                  <a:pos x="0" y="183"/>
                </a:cxn>
                <a:cxn ang="0">
                  <a:pos x="80" y="100"/>
                </a:cxn>
                <a:cxn ang="0">
                  <a:pos x="211" y="83"/>
                </a:cxn>
              </a:cxnLst>
              <a:rect l="0" t="0" r="r" b="b"/>
              <a:pathLst>
                <a:path w="908" h="315">
                  <a:moveTo>
                    <a:pt x="211" y="83"/>
                  </a:moveTo>
                  <a:lnTo>
                    <a:pt x="279" y="26"/>
                  </a:lnTo>
                  <a:lnTo>
                    <a:pt x="410" y="0"/>
                  </a:lnTo>
                  <a:lnTo>
                    <a:pt x="501" y="26"/>
                  </a:lnTo>
                  <a:lnTo>
                    <a:pt x="607" y="19"/>
                  </a:lnTo>
                  <a:lnTo>
                    <a:pt x="700" y="43"/>
                  </a:lnTo>
                  <a:lnTo>
                    <a:pt x="727" y="166"/>
                  </a:lnTo>
                  <a:lnTo>
                    <a:pt x="803" y="175"/>
                  </a:lnTo>
                  <a:lnTo>
                    <a:pt x="870" y="199"/>
                  </a:lnTo>
                  <a:lnTo>
                    <a:pt x="908" y="282"/>
                  </a:lnTo>
                  <a:lnTo>
                    <a:pt x="844" y="315"/>
                  </a:lnTo>
                  <a:lnTo>
                    <a:pt x="712" y="273"/>
                  </a:lnTo>
                  <a:lnTo>
                    <a:pt x="782" y="223"/>
                  </a:lnTo>
                  <a:lnTo>
                    <a:pt x="671" y="199"/>
                  </a:lnTo>
                  <a:lnTo>
                    <a:pt x="621" y="124"/>
                  </a:lnTo>
                  <a:lnTo>
                    <a:pt x="621" y="76"/>
                  </a:lnTo>
                  <a:lnTo>
                    <a:pt x="554" y="76"/>
                  </a:lnTo>
                  <a:lnTo>
                    <a:pt x="343" y="67"/>
                  </a:lnTo>
                  <a:lnTo>
                    <a:pt x="264" y="142"/>
                  </a:lnTo>
                  <a:lnTo>
                    <a:pt x="144" y="142"/>
                  </a:lnTo>
                  <a:lnTo>
                    <a:pt x="0" y="183"/>
                  </a:lnTo>
                  <a:lnTo>
                    <a:pt x="80" y="100"/>
                  </a:lnTo>
                  <a:lnTo>
                    <a:pt x="211" y="83"/>
                  </a:lnTo>
                  <a:close/>
                </a:path>
              </a:pathLst>
            </a:custGeom>
            <a:solidFill>
              <a:srgbClr val="00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1" name="Freeform 164"/>
          <p:cNvSpPr>
            <a:spLocks/>
          </p:cNvSpPr>
          <p:nvPr/>
        </p:nvSpPr>
        <p:spPr bwMode="auto">
          <a:xfrm>
            <a:off x="966820" y="3771924"/>
            <a:ext cx="8085137" cy="1565275"/>
          </a:xfrm>
          <a:custGeom>
            <a:avLst/>
            <a:gdLst/>
            <a:ahLst/>
            <a:cxnLst>
              <a:cxn ang="0">
                <a:pos x="0" y="739"/>
              </a:cxn>
              <a:cxn ang="0">
                <a:pos x="741" y="583"/>
              </a:cxn>
              <a:cxn ang="0">
                <a:pos x="1738" y="613"/>
              </a:cxn>
              <a:cxn ang="0">
                <a:pos x="2844" y="44"/>
              </a:cxn>
              <a:cxn ang="0">
                <a:pos x="3484" y="348"/>
              </a:cxn>
              <a:cxn ang="0">
                <a:pos x="4060" y="922"/>
              </a:cxn>
              <a:cxn ang="0">
                <a:pos x="5093" y="730"/>
              </a:cxn>
            </a:cxnLst>
            <a:rect l="0" t="0" r="r" b="b"/>
            <a:pathLst>
              <a:path w="5093" h="986">
                <a:moveTo>
                  <a:pt x="0" y="739"/>
                </a:moveTo>
                <a:cubicBezTo>
                  <a:pt x="244" y="668"/>
                  <a:pt x="451" y="604"/>
                  <a:pt x="741" y="583"/>
                </a:cubicBezTo>
                <a:cubicBezTo>
                  <a:pt x="1031" y="562"/>
                  <a:pt x="1388" y="703"/>
                  <a:pt x="1738" y="613"/>
                </a:cubicBezTo>
                <a:cubicBezTo>
                  <a:pt x="2088" y="523"/>
                  <a:pt x="2553" y="88"/>
                  <a:pt x="2844" y="44"/>
                </a:cubicBezTo>
                <a:cubicBezTo>
                  <a:pt x="3135" y="0"/>
                  <a:pt x="3281" y="202"/>
                  <a:pt x="3484" y="348"/>
                </a:cubicBezTo>
                <a:cubicBezTo>
                  <a:pt x="3687" y="494"/>
                  <a:pt x="3792" y="858"/>
                  <a:pt x="4060" y="922"/>
                </a:cubicBezTo>
                <a:cubicBezTo>
                  <a:pt x="4328" y="986"/>
                  <a:pt x="4688" y="849"/>
                  <a:pt x="5093" y="730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sp>
        <p:nvSpPr>
          <p:cNvPr id="532" name="Freeform 165"/>
          <p:cNvSpPr>
            <a:spLocks/>
          </p:cNvSpPr>
          <p:nvPr/>
        </p:nvSpPr>
        <p:spPr bwMode="auto">
          <a:xfrm>
            <a:off x="957295" y="4646637"/>
            <a:ext cx="8085137" cy="609600"/>
          </a:xfrm>
          <a:custGeom>
            <a:avLst/>
            <a:gdLst/>
            <a:ahLst/>
            <a:cxnLst>
              <a:cxn ang="0">
                <a:pos x="0" y="182"/>
              </a:cxn>
              <a:cxn ang="0">
                <a:pos x="741" y="26"/>
              </a:cxn>
              <a:cxn ang="0">
                <a:pos x="1738" y="56"/>
              </a:cxn>
              <a:cxn ang="0">
                <a:pos x="4060" y="365"/>
              </a:cxn>
              <a:cxn ang="0">
                <a:pos x="5093" y="173"/>
              </a:cxn>
            </a:cxnLst>
            <a:rect l="0" t="0" r="r" b="b"/>
            <a:pathLst>
              <a:path w="5093" h="384">
                <a:moveTo>
                  <a:pt x="0" y="182"/>
                </a:moveTo>
                <a:cubicBezTo>
                  <a:pt x="244" y="111"/>
                  <a:pt x="451" y="47"/>
                  <a:pt x="741" y="26"/>
                </a:cubicBezTo>
                <a:cubicBezTo>
                  <a:pt x="1031" y="5"/>
                  <a:pt x="1185" y="0"/>
                  <a:pt x="1738" y="56"/>
                </a:cubicBezTo>
                <a:cubicBezTo>
                  <a:pt x="2291" y="112"/>
                  <a:pt x="3501" y="346"/>
                  <a:pt x="4060" y="365"/>
                </a:cubicBezTo>
                <a:cubicBezTo>
                  <a:pt x="4619" y="384"/>
                  <a:pt x="4688" y="292"/>
                  <a:pt x="5093" y="173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33" name="Group 166"/>
          <p:cNvGrpSpPr>
            <a:grpSpLocks noChangeAspect="1"/>
          </p:cNvGrpSpPr>
          <p:nvPr/>
        </p:nvGrpSpPr>
        <p:grpSpPr bwMode="auto">
          <a:xfrm rot="-1534329">
            <a:off x="4118007" y="3854474"/>
            <a:ext cx="685800" cy="450850"/>
            <a:chOff x="2022" y="2252"/>
            <a:chExt cx="1140" cy="751"/>
          </a:xfrm>
        </p:grpSpPr>
        <p:sp>
          <p:nvSpPr>
            <p:cNvPr id="534" name="AutoShape 167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5" name="Freeform 168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6" name="Rectangle 169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7" name="Freeform 170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8" name="Freeform 171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9" name="Freeform 172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0" name="Freeform 173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1" name="Freeform 174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2" name="Freeform 175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" name="Freeform 176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4" name="Freeform 177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5" name="Freeform 178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46" name="Group 179"/>
          <p:cNvGrpSpPr>
            <a:grpSpLocks noChangeAspect="1"/>
          </p:cNvGrpSpPr>
          <p:nvPr/>
        </p:nvGrpSpPr>
        <p:grpSpPr bwMode="auto">
          <a:xfrm>
            <a:off x="2833720" y="4370412"/>
            <a:ext cx="685800" cy="450850"/>
            <a:chOff x="2022" y="2252"/>
            <a:chExt cx="1140" cy="751"/>
          </a:xfrm>
        </p:grpSpPr>
        <p:sp>
          <p:nvSpPr>
            <p:cNvPr id="547" name="AutoShape 180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8" name="Freeform 181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9" name="Rectangle 182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0" name="Freeform 183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1" name="Freeform 184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2" name="Freeform 185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" name="Freeform 186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4" name="Freeform 187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5" name="Freeform 188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6" name="Freeform 189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7" name="Freeform 190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8" name="Freeform 191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9" name="Group 192"/>
          <p:cNvGrpSpPr>
            <a:grpSpLocks noChangeAspect="1"/>
          </p:cNvGrpSpPr>
          <p:nvPr/>
        </p:nvGrpSpPr>
        <p:grpSpPr bwMode="auto">
          <a:xfrm>
            <a:off x="5178457" y="3405212"/>
            <a:ext cx="685800" cy="450850"/>
            <a:chOff x="2022" y="2252"/>
            <a:chExt cx="1140" cy="751"/>
          </a:xfrm>
        </p:grpSpPr>
        <p:sp>
          <p:nvSpPr>
            <p:cNvPr id="560" name="AutoShape 193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1" name="Freeform 194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2" name="Rectangle 195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" name="Freeform 196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4" name="Freeform 197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5" name="Freeform 198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6" name="Freeform 199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7" name="Freeform 200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8" name="Freeform 201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9" name="Freeform 202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0" name="Freeform 203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1" name="Freeform 204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2" name="Group 205"/>
          <p:cNvGrpSpPr>
            <a:grpSpLocks noChangeAspect="1"/>
          </p:cNvGrpSpPr>
          <p:nvPr/>
        </p:nvGrpSpPr>
        <p:grpSpPr bwMode="auto">
          <a:xfrm rot="2353256">
            <a:off x="6296057" y="3957662"/>
            <a:ext cx="685800" cy="450850"/>
            <a:chOff x="2022" y="2252"/>
            <a:chExt cx="1140" cy="751"/>
          </a:xfrm>
        </p:grpSpPr>
        <p:sp>
          <p:nvSpPr>
            <p:cNvPr id="573" name="AutoShape 206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4" name="Freeform 207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" name="Rectangle 208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" name="Freeform 209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" name="Freeform 210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" name="Freeform 211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9" name="Freeform 212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0" name="Freeform 213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1" name="Freeform 214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2" name="Freeform 215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3" name="Freeform 216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" name="Freeform 217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85" name="Group 218"/>
          <p:cNvGrpSpPr>
            <a:grpSpLocks/>
          </p:cNvGrpSpPr>
          <p:nvPr/>
        </p:nvGrpSpPr>
        <p:grpSpPr bwMode="auto">
          <a:xfrm>
            <a:off x="3443320" y="3157562"/>
            <a:ext cx="3856037" cy="1701800"/>
            <a:chOff x="2169" y="1484"/>
            <a:chExt cx="2429" cy="1072"/>
          </a:xfrm>
        </p:grpSpPr>
        <p:sp>
          <p:nvSpPr>
            <p:cNvPr id="586" name="Tree"/>
            <p:cNvSpPr>
              <a:spLocks noEditPoints="1" noChangeArrowheads="1"/>
            </p:cNvSpPr>
            <p:nvPr/>
          </p:nvSpPr>
          <p:spPr bwMode="auto">
            <a:xfrm>
              <a:off x="3865" y="1689"/>
              <a:ext cx="287" cy="377"/>
            </a:xfrm>
            <a:custGeom>
              <a:avLst/>
              <a:gdLst>
                <a:gd name="G0" fmla="+- 0 0 0"/>
                <a:gd name="G1" fmla="*/ 18450 1 3"/>
                <a:gd name="G2" fmla="*/ 18450 2 3"/>
                <a:gd name="G3" fmla="+- 18450 0 0"/>
                <a:gd name="T0" fmla="*/ 10800 w 21600"/>
                <a:gd name="T1" fmla="*/ 0 h 21600"/>
                <a:gd name="T2" fmla="*/ 6171 w 21600"/>
                <a:gd name="T3" fmla="*/ 6150 h 21600"/>
                <a:gd name="T4" fmla="*/ 3086 w 21600"/>
                <a:gd name="T5" fmla="*/ 12300 h 21600"/>
                <a:gd name="T6" fmla="*/ 0 w 21600"/>
                <a:gd name="T7" fmla="*/ 18450 h 21600"/>
                <a:gd name="T8" fmla="*/ 15429 w 21600"/>
                <a:gd name="T9" fmla="*/ 6150 h 21600"/>
                <a:gd name="T10" fmla="*/ 18514 w 21600"/>
                <a:gd name="T11" fmla="*/ 12300 h 21600"/>
                <a:gd name="T12" fmla="*/ 21600 w 21600"/>
                <a:gd name="T13" fmla="*/ 1845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450"/>
                  </a:moveTo>
                  <a:lnTo>
                    <a:pt x="9257" y="1845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450"/>
                  </a:lnTo>
                  <a:lnTo>
                    <a:pt x="21600" y="18450"/>
                  </a:lnTo>
                  <a:lnTo>
                    <a:pt x="12343" y="12300"/>
                  </a:lnTo>
                  <a:lnTo>
                    <a:pt x="18514" y="12300"/>
                  </a:lnTo>
                  <a:lnTo>
                    <a:pt x="12343" y="6150"/>
                  </a:lnTo>
                  <a:lnTo>
                    <a:pt x="15429" y="6150"/>
                  </a:lnTo>
                  <a:lnTo>
                    <a:pt x="10800" y="0"/>
                  </a:lnTo>
                  <a:lnTo>
                    <a:pt x="6171" y="6150"/>
                  </a:lnTo>
                  <a:lnTo>
                    <a:pt x="9257" y="6150"/>
                  </a:lnTo>
                  <a:lnTo>
                    <a:pt x="3086" y="12300"/>
                  </a:lnTo>
                  <a:lnTo>
                    <a:pt x="9257" y="123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7" name="Tree"/>
            <p:cNvSpPr>
              <a:spLocks noEditPoints="1" noChangeArrowheads="1"/>
            </p:cNvSpPr>
            <p:nvPr/>
          </p:nvSpPr>
          <p:spPr bwMode="auto">
            <a:xfrm>
              <a:off x="2273" y="1579"/>
              <a:ext cx="525" cy="752"/>
            </a:xfrm>
            <a:custGeom>
              <a:avLst/>
              <a:gdLst>
                <a:gd name="G0" fmla="+- 0 0 0"/>
                <a:gd name="G1" fmla="*/ 18450 1 3"/>
                <a:gd name="G2" fmla="*/ 18450 2 3"/>
                <a:gd name="G3" fmla="+- 18450 0 0"/>
                <a:gd name="T0" fmla="*/ 10800 w 21600"/>
                <a:gd name="T1" fmla="*/ 0 h 21600"/>
                <a:gd name="T2" fmla="*/ 6171 w 21600"/>
                <a:gd name="T3" fmla="*/ 6150 h 21600"/>
                <a:gd name="T4" fmla="*/ 3086 w 21600"/>
                <a:gd name="T5" fmla="*/ 12300 h 21600"/>
                <a:gd name="T6" fmla="*/ 0 w 21600"/>
                <a:gd name="T7" fmla="*/ 18450 h 21600"/>
                <a:gd name="T8" fmla="*/ 15429 w 21600"/>
                <a:gd name="T9" fmla="*/ 6150 h 21600"/>
                <a:gd name="T10" fmla="*/ 18514 w 21600"/>
                <a:gd name="T11" fmla="*/ 12300 h 21600"/>
                <a:gd name="T12" fmla="*/ 21600 w 21600"/>
                <a:gd name="T13" fmla="*/ 1845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450"/>
                  </a:moveTo>
                  <a:lnTo>
                    <a:pt x="9257" y="1845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450"/>
                  </a:lnTo>
                  <a:lnTo>
                    <a:pt x="21600" y="18450"/>
                  </a:lnTo>
                  <a:lnTo>
                    <a:pt x="12343" y="12300"/>
                  </a:lnTo>
                  <a:lnTo>
                    <a:pt x="18514" y="12300"/>
                  </a:lnTo>
                  <a:lnTo>
                    <a:pt x="12343" y="6150"/>
                  </a:lnTo>
                  <a:lnTo>
                    <a:pt x="15429" y="6150"/>
                  </a:lnTo>
                  <a:lnTo>
                    <a:pt x="10800" y="0"/>
                  </a:lnTo>
                  <a:lnTo>
                    <a:pt x="6171" y="6150"/>
                  </a:lnTo>
                  <a:lnTo>
                    <a:pt x="9257" y="6150"/>
                  </a:lnTo>
                  <a:lnTo>
                    <a:pt x="3086" y="12300"/>
                  </a:lnTo>
                  <a:lnTo>
                    <a:pt x="9257" y="123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8" name="Tree"/>
            <p:cNvSpPr>
              <a:spLocks noEditPoints="1" noChangeArrowheads="1"/>
            </p:cNvSpPr>
            <p:nvPr/>
          </p:nvSpPr>
          <p:spPr bwMode="auto">
            <a:xfrm>
              <a:off x="3536" y="1689"/>
              <a:ext cx="378" cy="432"/>
            </a:xfrm>
            <a:custGeom>
              <a:avLst/>
              <a:gdLst>
                <a:gd name="G0" fmla="+- 0 0 0"/>
                <a:gd name="G1" fmla="*/ 18450 1 3"/>
                <a:gd name="G2" fmla="*/ 18450 2 3"/>
                <a:gd name="G3" fmla="+- 18450 0 0"/>
                <a:gd name="T0" fmla="*/ 10800 w 21600"/>
                <a:gd name="T1" fmla="*/ 0 h 21600"/>
                <a:gd name="T2" fmla="*/ 6171 w 21600"/>
                <a:gd name="T3" fmla="*/ 6150 h 21600"/>
                <a:gd name="T4" fmla="*/ 3086 w 21600"/>
                <a:gd name="T5" fmla="*/ 12300 h 21600"/>
                <a:gd name="T6" fmla="*/ 0 w 21600"/>
                <a:gd name="T7" fmla="*/ 18450 h 21600"/>
                <a:gd name="T8" fmla="*/ 15429 w 21600"/>
                <a:gd name="T9" fmla="*/ 6150 h 21600"/>
                <a:gd name="T10" fmla="*/ 18514 w 21600"/>
                <a:gd name="T11" fmla="*/ 12300 h 21600"/>
                <a:gd name="T12" fmla="*/ 21600 w 21600"/>
                <a:gd name="T13" fmla="*/ 1845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450"/>
                  </a:moveTo>
                  <a:lnTo>
                    <a:pt x="9257" y="1845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450"/>
                  </a:lnTo>
                  <a:lnTo>
                    <a:pt x="21600" y="18450"/>
                  </a:lnTo>
                  <a:lnTo>
                    <a:pt x="12343" y="12300"/>
                  </a:lnTo>
                  <a:lnTo>
                    <a:pt x="18514" y="12300"/>
                  </a:lnTo>
                  <a:lnTo>
                    <a:pt x="12343" y="6150"/>
                  </a:lnTo>
                  <a:lnTo>
                    <a:pt x="15429" y="6150"/>
                  </a:lnTo>
                  <a:lnTo>
                    <a:pt x="10800" y="0"/>
                  </a:lnTo>
                  <a:lnTo>
                    <a:pt x="6171" y="6150"/>
                  </a:lnTo>
                  <a:lnTo>
                    <a:pt x="9257" y="6150"/>
                  </a:lnTo>
                  <a:lnTo>
                    <a:pt x="3086" y="12300"/>
                  </a:lnTo>
                  <a:lnTo>
                    <a:pt x="9257" y="123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9" name="Tree"/>
            <p:cNvSpPr>
              <a:spLocks noEditPoints="1" noChangeArrowheads="1"/>
            </p:cNvSpPr>
            <p:nvPr/>
          </p:nvSpPr>
          <p:spPr bwMode="auto">
            <a:xfrm>
              <a:off x="2777" y="1733"/>
              <a:ext cx="378" cy="432"/>
            </a:xfrm>
            <a:custGeom>
              <a:avLst/>
              <a:gdLst>
                <a:gd name="G0" fmla="+- 0 0 0"/>
                <a:gd name="G1" fmla="*/ 18450 1 3"/>
                <a:gd name="G2" fmla="*/ 18450 2 3"/>
                <a:gd name="G3" fmla="+- 18450 0 0"/>
                <a:gd name="T0" fmla="*/ 10800 w 21600"/>
                <a:gd name="T1" fmla="*/ 0 h 21600"/>
                <a:gd name="T2" fmla="*/ 6171 w 21600"/>
                <a:gd name="T3" fmla="*/ 6150 h 21600"/>
                <a:gd name="T4" fmla="*/ 3086 w 21600"/>
                <a:gd name="T5" fmla="*/ 12300 h 21600"/>
                <a:gd name="T6" fmla="*/ 0 w 21600"/>
                <a:gd name="T7" fmla="*/ 18450 h 21600"/>
                <a:gd name="T8" fmla="*/ 15429 w 21600"/>
                <a:gd name="T9" fmla="*/ 6150 h 21600"/>
                <a:gd name="T10" fmla="*/ 18514 w 21600"/>
                <a:gd name="T11" fmla="*/ 12300 h 21600"/>
                <a:gd name="T12" fmla="*/ 21600 w 21600"/>
                <a:gd name="T13" fmla="*/ 1845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450"/>
                  </a:moveTo>
                  <a:lnTo>
                    <a:pt x="9257" y="1845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450"/>
                  </a:lnTo>
                  <a:lnTo>
                    <a:pt x="21600" y="18450"/>
                  </a:lnTo>
                  <a:lnTo>
                    <a:pt x="12343" y="12300"/>
                  </a:lnTo>
                  <a:lnTo>
                    <a:pt x="18514" y="12300"/>
                  </a:lnTo>
                  <a:lnTo>
                    <a:pt x="12343" y="6150"/>
                  </a:lnTo>
                  <a:lnTo>
                    <a:pt x="15429" y="6150"/>
                  </a:lnTo>
                  <a:lnTo>
                    <a:pt x="10800" y="0"/>
                  </a:lnTo>
                  <a:lnTo>
                    <a:pt x="6171" y="6150"/>
                  </a:lnTo>
                  <a:lnTo>
                    <a:pt x="9257" y="6150"/>
                  </a:lnTo>
                  <a:lnTo>
                    <a:pt x="3086" y="12300"/>
                  </a:lnTo>
                  <a:lnTo>
                    <a:pt x="9257" y="123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0" name="Tree"/>
            <p:cNvSpPr>
              <a:spLocks noEditPoints="1" noChangeArrowheads="1"/>
            </p:cNvSpPr>
            <p:nvPr/>
          </p:nvSpPr>
          <p:spPr bwMode="auto">
            <a:xfrm>
              <a:off x="2169" y="2004"/>
              <a:ext cx="378" cy="432"/>
            </a:xfrm>
            <a:custGeom>
              <a:avLst/>
              <a:gdLst>
                <a:gd name="G0" fmla="+- 0 0 0"/>
                <a:gd name="G1" fmla="*/ 18450 1 3"/>
                <a:gd name="G2" fmla="*/ 18450 2 3"/>
                <a:gd name="G3" fmla="+- 18450 0 0"/>
                <a:gd name="T0" fmla="*/ 10800 w 21600"/>
                <a:gd name="T1" fmla="*/ 0 h 21600"/>
                <a:gd name="T2" fmla="*/ 6171 w 21600"/>
                <a:gd name="T3" fmla="*/ 6150 h 21600"/>
                <a:gd name="T4" fmla="*/ 3086 w 21600"/>
                <a:gd name="T5" fmla="*/ 12300 h 21600"/>
                <a:gd name="T6" fmla="*/ 0 w 21600"/>
                <a:gd name="T7" fmla="*/ 18450 h 21600"/>
                <a:gd name="T8" fmla="*/ 15429 w 21600"/>
                <a:gd name="T9" fmla="*/ 6150 h 21600"/>
                <a:gd name="T10" fmla="*/ 18514 w 21600"/>
                <a:gd name="T11" fmla="*/ 12300 h 21600"/>
                <a:gd name="T12" fmla="*/ 21600 w 21600"/>
                <a:gd name="T13" fmla="*/ 1845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450"/>
                  </a:moveTo>
                  <a:lnTo>
                    <a:pt x="9257" y="1845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450"/>
                  </a:lnTo>
                  <a:lnTo>
                    <a:pt x="21600" y="18450"/>
                  </a:lnTo>
                  <a:lnTo>
                    <a:pt x="12343" y="12300"/>
                  </a:lnTo>
                  <a:lnTo>
                    <a:pt x="18514" y="12300"/>
                  </a:lnTo>
                  <a:lnTo>
                    <a:pt x="12343" y="6150"/>
                  </a:lnTo>
                  <a:lnTo>
                    <a:pt x="15429" y="6150"/>
                  </a:lnTo>
                  <a:lnTo>
                    <a:pt x="10800" y="0"/>
                  </a:lnTo>
                  <a:lnTo>
                    <a:pt x="6171" y="6150"/>
                  </a:lnTo>
                  <a:lnTo>
                    <a:pt x="9257" y="6150"/>
                  </a:lnTo>
                  <a:lnTo>
                    <a:pt x="3086" y="12300"/>
                  </a:lnTo>
                  <a:lnTo>
                    <a:pt x="9257" y="123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91" name="Group 224"/>
            <p:cNvGrpSpPr>
              <a:grpSpLocks/>
            </p:cNvGrpSpPr>
            <p:nvPr/>
          </p:nvGrpSpPr>
          <p:grpSpPr bwMode="auto">
            <a:xfrm>
              <a:off x="3145" y="1509"/>
              <a:ext cx="417" cy="567"/>
              <a:chOff x="3029" y="3936"/>
              <a:chExt cx="1157" cy="1884"/>
            </a:xfrm>
          </p:grpSpPr>
          <p:sp>
            <p:nvSpPr>
              <p:cNvPr id="607" name="Freeform 225"/>
              <p:cNvSpPr>
                <a:spLocks/>
              </p:cNvSpPr>
              <p:nvPr/>
            </p:nvSpPr>
            <p:spPr bwMode="auto">
              <a:xfrm>
                <a:off x="3867" y="4281"/>
                <a:ext cx="58" cy="7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1" y="3"/>
                  </a:cxn>
                  <a:cxn ang="0">
                    <a:pos x="49" y="10"/>
                  </a:cxn>
                  <a:cxn ang="0">
                    <a:pos x="55" y="23"/>
                  </a:cxn>
                  <a:cxn ang="0">
                    <a:pos x="58" y="38"/>
                  </a:cxn>
                  <a:cxn ang="0">
                    <a:pos x="55" y="52"/>
                  </a:cxn>
                  <a:cxn ang="0">
                    <a:pos x="49" y="62"/>
                  </a:cxn>
                  <a:cxn ang="0">
                    <a:pos x="41" y="69"/>
                  </a:cxn>
                  <a:cxn ang="0">
                    <a:pos x="32" y="73"/>
                  </a:cxn>
                  <a:cxn ang="0">
                    <a:pos x="20" y="69"/>
                  </a:cxn>
                  <a:cxn ang="0">
                    <a:pos x="8" y="62"/>
                  </a:cxn>
                  <a:cxn ang="0">
                    <a:pos x="3" y="52"/>
                  </a:cxn>
                  <a:cxn ang="0">
                    <a:pos x="0" y="38"/>
                  </a:cxn>
                  <a:cxn ang="0">
                    <a:pos x="3" y="23"/>
                  </a:cxn>
                  <a:cxn ang="0">
                    <a:pos x="8" y="10"/>
                  </a:cxn>
                  <a:cxn ang="0">
                    <a:pos x="20" y="3"/>
                  </a:cxn>
                  <a:cxn ang="0">
                    <a:pos x="32" y="0"/>
                  </a:cxn>
                </a:cxnLst>
                <a:rect l="0" t="0" r="r" b="b"/>
                <a:pathLst>
                  <a:path w="58" h="73">
                    <a:moveTo>
                      <a:pt x="32" y="0"/>
                    </a:moveTo>
                    <a:lnTo>
                      <a:pt x="41" y="3"/>
                    </a:lnTo>
                    <a:lnTo>
                      <a:pt x="49" y="10"/>
                    </a:lnTo>
                    <a:lnTo>
                      <a:pt x="55" y="23"/>
                    </a:lnTo>
                    <a:lnTo>
                      <a:pt x="58" y="38"/>
                    </a:lnTo>
                    <a:lnTo>
                      <a:pt x="55" y="52"/>
                    </a:lnTo>
                    <a:lnTo>
                      <a:pt x="49" y="62"/>
                    </a:lnTo>
                    <a:lnTo>
                      <a:pt x="41" y="69"/>
                    </a:lnTo>
                    <a:lnTo>
                      <a:pt x="32" y="73"/>
                    </a:lnTo>
                    <a:lnTo>
                      <a:pt x="20" y="69"/>
                    </a:lnTo>
                    <a:lnTo>
                      <a:pt x="8" y="62"/>
                    </a:lnTo>
                    <a:lnTo>
                      <a:pt x="3" y="52"/>
                    </a:lnTo>
                    <a:lnTo>
                      <a:pt x="0" y="38"/>
                    </a:lnTo>
                    <a:lnTo>
                      <a:pt x="3" y="23"/>
                    </a:lnTo>
                    <a:lnTo>
                      <a:pt x="8" y="10"/>
                    </a:lnTo>
                    <a:lnTo>
                      <a:pt x="20" y="3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6967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" name="Freeform 226"/>
              <p:cNvSpPr>
                <a:spLocks/>
              </p:cNvSpPr>
              <p:nvPr/>
            </p:nvSpPr>
            <p:spPr bwMode="auto">
              <a:xfrm>
                <a:off x="3190" y="4080"/>
                <a:ext cx="715" cy="1740"/>
              </a:xfrm>
              <a:custGeom>
                <a:avLst/>
                <a:gdLst/>
                <a:ahLst/>
                <a:cxnLst>
                  <a:cxn ang="0">
                    <a:pos x="258" y="1538"/>
                  </a:cxn>
                  <a:cxn ang="0">
                    <a:pos x="243" y="978"/>
                  </a:cxn>
                  <a:cxn ang="0">
                    <a:pos x="114" y="986"/>
                  </a:cxn>
                  <a:cxn ang="0">
                    <a:pos x="328" y="804"/>
                  </a:cxn>
                  <a:cxn ang="0">
                    <a:pos x="314" y="754"/>
                  </a:cxn>
                  <a:cxn ang="0">
                    <a:pos x="287" y="572"/>
                  </a:cxn>
                  <a:cxn ang="0">
                    <a:pos x="158" y="688"/>
                  </a:cxn>
                  <a:cxn ang="0">
                    <a:pos x="114" y="667"/>
                  </a:cxn>
                  <a:cxn ang="0">
                    <a:pos x="100" y="629"/>
                  </a:cxn>
                  <a:cxn ang="0">
                    <a:pos x="299" y="532"/>
                  </a:cxn>
                  <a:cxn ang="0">
                    <a:pos x="258" y="397"/>
                  </a:cxn>
                  <a:cxn ang="0">
                    <a:pos x="243" y="369"/>
                  </a:cxn>
                  <a:cxn ang="0">
                    <a:pos x="343" y="234"/>
                  </a:cxn>
                  <a:cxn ang="0">
                    <a:pos x="173" y="165"/>
                  </a:cxn>
                  <a:cxn ang="0">
                    <a:pos x="343" y="78"/>
                  </a:cxn>
                  <a:cxn ang="0">
                    <a:pos x="419" y="19"/>
                  </a:cxn>
                  <a:cxn ang="0">
                    <a:pos x="401" y="319"/>
                  </a:cxn>
                  <a:cxn ang="0">
                    <a:pos x="554" y="281"/>
                  </a:cxn>
                  <a:cxn ang="0">
                    <a:pos x="542" y="310"/>
                  </a:cxn>
                  <a:cxn ang="0">
                    <a:pos x="586" y="350"/>
                  </a:cxn>
                  <a:cxn ang="0">
                    <a:pos x="401" y="359"/>
                  </a:cxn>
                  <a:cxn ang="0">
                    <a:pos x="387" y="562"/>
                  </a:cxn>
                  <a:cxn ang="0">
                    <a:pos x="387" y="764"/>
                  </a:cxn>
                  <a:cxn ang="0">
                    <a:pos x="601" y="832"/>
                  </a:cxn>
                  <a:cxn ang="0">
                    <a:pos x="601" y="881"/>
                  </a:cxn>
                  <a:cxn ang="0">
                    <a:pos x="401" y="804"/>
                  </a:cxn>
                  <a:cxn ang="0">
                    <a:pos x="357" y="1056"/>
                  </a:cxn>
                  <a:cxn ang="0">
                    <a:pos x="457" y="1191"/>
                  </a:cxn>
                  <a:cxn ang="0">
                    <a:pos x="630" y="1307"/>
                  </a:cxn>
                  <a:cxn ang="0">
                    <a:pos x="630" y="1354"/>
                  </a:cxn>
                  <a:cxn ang="0">
                    <a:pos x="442" y="1219"/>
                  </a:cxn>
                  <a:cxn ang="0">
                    <a:pos x="357" y="1375"/>
                  </a:cxn>
                  <a:cxn ang="0">
                    <a:pos x="214" y="1740"/>
                  </a:cxn>
                </a:cxnLst>
                <a:rect l="0" t="0" r="r" b="b"/>
                <a:pathLst>
                  <a:path w="715" h="1740">
                    <a:moveTo>
                      <a:pt x="214" y="1740"/>
                    </a:moveTo>
                    <a:lnTo>
                      <a:pt x="258" y="1538"/>
                    </a:lnTo>
                    <a:lnTo>
                      <a:pt x="299" y="1024"/>
                    </a:lnTo>
                    <a:lnTo>
                      <a:pt x="243" y="978"/>
                    </a:lnTo>
                    <a:lnTo>
                      <a:pt x="15" y="1064"/>
                    </a:lnTo>
                    <a:lnTo>
                      <a:pt x="114" y="986"/>
                    </a:lnTo>
                    <a:lnTo>
                      <a:pt x="322" y="915"/>
                    </a:lnTo>
                    <a:lnTo>
                      <a:pt x="328" y="804"/>
                    </a:lnTo>
                    <a:lnTo>
                      <a:pt x="173" y="792"/>
                    </a:lnTo>
                    <a:lnTo>
                      <a:pt x="314" y="754"/>
                    </a:lnTo>
                    <a:lnTo>
                      <a:pt x="328" y="640"/>
                    </a:lnTo>
                    <a:lnTo>
                      <a:pt x="287" y="572"/>
                    </a:lnTo>
                    <a:lnTo>
                      <a:pt x="188" y="629"/>
                    </a:lnTo>
                    <a:lnTo>
                      <a:pt x="158" y="688"/>
                    </a:lnTo>
                    <a:lnTo>
                      <a:pt x="15" y="773"/>
                    </a:lnTo>
                    <a:lnTo>
                      <a:pt x="114" y="667"/>
                    </a:lnTo>
                    <a:lnTo>
                      <a:pt x="0" y="698"/>
                    </a:lnTo>
                    <a:lnTo>
                      <a:pt x="100" y="629"/>
                    </a:lnTo>
                    <a:lnTo>
                      <a:pt x="173" y="572"/>
                    </a:lnTo>
                    <a:lnTo>
                      <a:pt x="299" y="532"/>
                    </a:lnTo>
                    <a:lnTo>
                      <a:pt x="372" y="426"/>
                    </a:lnTo>
                    <a:lnTo>
                      <a:pt x="258" y="397"/>
                    </a:lnTo>
                    <a:lnTo>
                      <a:pt x="158" y="407"/>
                    </a:lnTo>
                    <a:lnTo>
                      <a:pt x="243" y="369"/>
                    </a:lnTo>
                    <a:lnTo>
                      <a:pt x="357" y="359"/>
                    </a:lnTo>
                    <a:lnTo>
                      <a:pt x="343" y="234"/>
                    </a:lnTo>
                    <a:lnTo>
                      <a:pt x="273" y="194"/>
                    </a:lnTo>
                    <a:lnTo>
                      <a:pt x="173" y="165"/>
                    </a:lnTo>
                    <a:lnTo>
                      <a:pt x="325" y="182"/>
                    </a:lnTo>
                    <a:lnTo>
                      <a:pt x="343" y="78"/>
                    </a:lnTo>
                    <a:lnTo>
                      <a:pt x="343" y="0"/>
                    </a:lnTo>
                    <a:lnTo>
                      <a:pt x="419" y="19"/>
                    </a:lnTo>
                    <a:lnTo>
                      <a:pt x="372" y="184"/>
                    </a:lnTo>
                    <a:lnTo>
                      <a:pt x="401" y="319"/>
                    </a:lnTo>
                    <a:lnTo>
                      <a:pt x="472" y="281"/>
                    </a:lnTo>
                    <a:lnTo>
                      <a:pt x="554" y="281"/>
                    </a:lnTo>
                    <a:lnTo>
                      <a:pt x="642" y="253"/>
                    </a:lnTo>
                    <a:lnTo>
                      <a:pt x="542" y="310"/>
                    </a:lnTo>
                    <a:lnTo>
                      <a:pt x="671" y="338"/>
                    </a:lnTo>
                    <a:lnTo>
                      <a:pt x="586" y="350"/>
                    </a:lnTo>
                    <a:lnTo>
                      <a:pt x="472" y="338"/>
                    </a:lnTo>
                    <a:lnTo>
                      <a:pt x="401" y="359"/>
                    </a:lnTo>
                    <a:lnTo>
                      <a:pt x="428" y="454"/>
                    </a:lnTo>
                    <a:lnTo>
                      <a:pt x="387" y="562"/>
                    </a:lnTo>
                    <a:lnTo>
                      <a:pt x="387" y="667"/>
                    </a:lnTo>
                    <a:lnTo>
                      <a:pt x="387" y="764"/>
                    </a:lnTo>
                    <a:lnTo>
                      <a:pt x="486" y="764"/>
                    </a:lnTo>
                    <a:lnTo>
                      <a:pt x="601" y="832"/>
                    </a:lnTo>
                    <a:lnTo>
                      <a:pt x="685" y="861"/>
                    </a:lnTo>
                    <a:lnTo>
                      <a:pt x="601" y="881"/>
                    </a:lnTo>
                    <a:lnTo>
                      <a:pt x="516" y="823"/>
                    </a:lnTo>
                    <a:lnTo>
                      <a:pt x="401" y="804"/>
                    </a:lnTo>
                    <a:lnTo>
                      <a:pt x="401" y="920"/>
                    </a:lnTo>
                    <a:lnTo>
                      <a:pt x="357" y="1056"/>
                    </a:lnTo>
                    <a:lnTo>
                      <a:pt x="372" y="1172"/>
                    </a:lnTo>
                    <a:lnTo>
                      <a:pt x="457" y="1191"/>
                    </a:lnTo>
                    <a:lnTo>
                      <a:pt x="527" y="1219"/>
                    </a:lnTo>
                    <a:lnTo>
                      <a:pt x="630" y="1307"/>
                    </a:lnTo>
                    <a:lnTo>
                      <a:pt x="715" y="1307"/>
                    </a:lnTo>
                    <a:lnTo>
                      <a:pt x="630" y="1354"/>
                    </a:lnTo>
                    <a:lnTo>
                      <a:pt x="542" y="1277"/>
                    </a:lnTo>
                    <a:lnTo>
                      <a:pt x="442" y="1219"/>
                    </a:lnTo>
                    <a:lnTo>
                      <a:pt x="357" y="1238"/>
                    </a:lnTo>
                    <a:lnTo>
                      <a:pt x="357" y="1375"/>
                    </a:lnTo>
                    <a:lnTo>
                      <a:pt x="328" y="1732"/>
                    </a:lnTo>
                    <a:lnTo>
                      <a:pt x="214" y="1740"/>
                    </a:lnTo>
                    <a:close/>
                  </a:path>
                </a:pathLst>
              </a:custGeom>
              <a:solidFill>
                <a:srgbClr val="4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" name="Freeform 227"/>
              <p:cNvSpPr>
                <a:spLocks/>
              </p:cNvSpPr>
              <p:nvPr/>
            </p:nvSpPr>
            <p:spPr bwMode="auto">
              <a:xfrm>
                <a:off x="3378" y="3936"/>
                <a:ext cx="603" cy="284"/>
              </a:xfrm>
              <a:custGeom>
                <a:avLst/>
                <a:gdLst/>
                <a:ahLst/>
                <a:cxnLst>
                  <a:cxn ang="0">
                    <a:pos x="0" y="125"/>
                  </a:cxn>
                  <a:cxn ang="0">
                    <a:pos x="111" y="114"/>
                  </a:cxn>
                  <a:cxn ang="0">
                    <a:pos x="111" y="83"/>
                  </a:cxn>
                  <a:cxn ang="0">
                    <a:pos x="114" y="57"/>
                  </a:cxn>
                  <a:cxn ang="0">
                    <a:pos x="123" y="38"/>
                  </a:cxn>
                  <a:cxn ang="0">
                    <a:pos x="134" y="23"/>
                  </a:cxn>
                  <a:cxn ang="0">
                    <a:pos x="155" y="12"/>
                  </a:cxn>
                  <a:cxn ang="0">
                    <a:pos x="181" y="5"/>
                  </a:cxn>
                  <a:cxn ang="0">
                    <a:pos x="219" y="2"/>
                  </a:cxn>
                  <a:cxn ang="0">
                    <a:pos x="269" y="0"/>
                  </a:cxn>
                  <a:cxn ang="0">
                    <a:pos x="307" y="26"/>
                  </a:cxn>
                  <a:cxn ang="0">
                    <a:pos x="348" y="23"/>
                  </a:cxn>
                  <a:cxn ang="0">
                    <a:pos x="377" y="24"/>
                  </a:cxn>
                  <a:cxn ang="0">
                    <a:pos x="404" y="31"/>
                  </a:cxn>
                  <a:cxn ang="0">
                    <a:pos x="418" y="43"/>
                  </a:cxn>
                  <a:cxn ang="0">
                    <a:pos x="430" y="59"/>
                  </a:cxn>
                  <a:cxn ang="0">
                    <a:pos x="439" y="78"/>
                  </a:cxn>
                  <a:cxn ang="0">
                    <a:pos x="442" y="99"/>
                  </a:cxn>
                  <a:cxn ang="0">
                    <a:pos x="442" y="125"/>
                  </a:cxn>
                  <a:cxn ang="0">
                    <a:pos x="512" y="127"/>
                  </a:cxn>
                  <a:cxn ang="0">
                    <a:pos x="559" y="130"/>
                  </a:cxn>
                  <a:cxn ang="0">
                    <a:pos x="588" y="139"/>
                  </a:cxn>
                  <a:cxn ang="0">
                    <a:pos x="603" y="153"/>
                  </a:cxn>
                  <a:cxn ang="0">
                    <a:pos x="600" y="172"/>
                  </a:cxn>
                  <a:cxn ang="0">
                    <a:pos x="585" y="199"/>
                  </a:cxn>
                  <a:cxn ang="0">
                    <a:pos x="562" y="238"/>
                  </a:cxn>
                  <a:cxn ang="0">
                    <a:pos x="533" y="284"/>
                  </a:cxn>
                  <a:cxn ang="0">
                    <a:pos x="480" y="279"/>
                  </a:cxn>
                  <a:cxn ang="0">
                    <a:pos x="442" y="272"/>
                  </a:cxn>
                  <a:cxn ang="0">
                    <a:pos x="413" y="264"/>
                  </a:cxn>
                  <a:cxn ang="0">
                    <a:pos x="392" y="255"/>
                  </a:cxn>
                  <a:cxn ang="0">
                    <a:pos x="372" y="246"/>
                  </a:cxn>
                  <a:cxn ang="0">
                    <a:pos x="348" y="241"/>
                  </a:cxn>
                  <a:cxn ang="0">
                    <a:pos x="322" y="239"/>
                  </a:cxn>
                  <a:cxn ang="0">
                    <a:pos x="284" y="241"/>
                  </a:cxn>
                  <a:cxn ang="0">
                    <a:pos x="246" y="192"/>
                  </a:cxn>
                  <a:cxn ang="0">
                    <a:pos x="169" y="165"/>
                  </a:cxn>
                  <a:cxn ang="0">
                    <a:pos x="140" y="212"/>
                  </a:cxn>
                  <a:cxn ang="0">
                    <a:pos x="105" y="212"/>
                  </a:cxn>
                  <a:cxn ang="0">
                    <a:pos x="76" y="208"/>
                  </a:cxn>
                  <a:cxn ang="0">
                    <a:pos x="49" y="203"/>
                  </a:cxn>
                  <a:cxn ang="0">
                    <a:pos x="32" y="196"/>
                  </a:cxn>
                  <a:cxn ang="0">
                    <a:pos x="17" y="184"/>
                  </a:cxn>
                  <a:cxn ang="0">
                    <a:pos x="8" y="170"/>
                  </a:cxn>
                  <a:cxn ang="0">
                    <a:pos x="3" y="149"/>
                  </a:cxn>
                  <a:cxn ang="0">
                    <a:pos x="0" y="125"/>
                  </a:cxn>
                </a:cxnLst>
                <a:rect l="0" t="0" r="r" b="b"/>
                <a:pathLst>
                  <a:path w="603" h="284">
                    <a:moveTo>
                      <a:pt x="0" y="125"/>
                    </a:moveTo>
                    <a:lnTo>
                      <a:pt x="111" y="114"/>
                    </a:lnTo>
                    <a:lnTo>
                      <a:pt x="111" y="83"/>
                    </a:lnTo>
                    <a:lnTo>
                      <a:pt x="114" y="57"/>
                    </a:lnTo>
                    <a:lnTo>
                      <a:pt x="123" y="38"/>
                    </a:lnTo>
                    <a:lnTo>
                      <a:pt x="134" y="23"/>
                    </a:lnTo>
                    <a:lnTo>
                      <a:pt x="155" y="12"/>
                    </a:lnTo>
                    <a:lnTo>
                      <a:pt x="181" y="5"/>
                    </a:lnTo>
                    <a:lnTo>
                      <a:pt x="219" y="2"/>
                    </a:lnTo>
                    <a:lnTo>
                      <a:pt x="269" y="0"/>
                    </a:lnTo>
                    <a:lnTo>
                      <a:pt x="307" y="26"/>
                    </a:lnTo>
                    <a:lnTo>
                      <a:pt x="348" y="23"/>
                    </a:lnTo>
                    <a:lnTo>
                      <a:pt x="377" y="24"/>
                    </a:lnTo>
                    <a:lnTo>
                      <a:pt x="404" y="31"/>
                    </a:lnTo>
                    <a:lnTo>
                      <a:pt x="418" y="43"/>
                    </a:lnTo>
                    <a:lnTo>
                      <a:pt x="430" y="59"/>
                    </a:lnTo>
                    <a:lnTo>
                      <a:pt x="439" y="78"/>
                    </a:lnTo>
                    <a:lnTo>
                      <a:pt x="442" y="99"/>
                    </a:lnTo>
                    <a:lnTo>
                      <a:pt x="442" y="125"/>
                    </a:lnTo>
                    <a:lnTo>
                      <a:pt x="512" y="127"/>
                    </a:lnTo>
                    <a:lnTo>
                      <a:pt x="559" y="130"/>
                    </a:lnTo>
                    <a:lnTo>
                      <a:pt x="588" y="139"/>
                    </a:lnTo>
                    <a:lnTo>
                      <a:pt x="603" y="153"/>
                    </a:lnTo>
                    <a:lnTo>
                      <a:pt x="600" y="172"/>
                    </a:lnTo>
                    <a:lnTo>
                      <a:pt x="585" y="199"/>
                    </a:lnTo>
                    <a:lnTo>
                      <a:pt x="562" y="238"/>
                    </a:lnTo>
                    <a:lnTo>
                      <a:pt x="533" y="284"/>
                    </a:lnTo>
                    <a:lnTo>
                      <a:pt x="480" y="279"/>
                    </a:lnTo>
                    <a:lnTo>
                      <a:pt x="442" y="272"/>
                    </a:lnTo>
                    <a:lnTo>
                      <a:pt x="413" y="264"/>
                    </a:lnTo>
                    <a:lnTo>
                      <a:pt x="392" y="255"/>
                    </a:lnTo>
                    <a:lnTo>
                      <a:pt x="372" y="246"/>
                    </a:lnTo>
                    <a:lnTo>
                      <a:pt x="348" y="241"/>
                    </a:lnTo>
                    <a:lnTo>
                      <a:pt x="322" y="239"/>
                    </a:lnTo>
                    <a:lnTo>
                      <a:pt x="284" y="241"/>
                    </a:lnTo>
                    <a:lnTo>
                      <a:pt x="246" y="192"/>
                    </a:lnTo>
                    <a:lnTo>
                      <a:pt x="169" y="165"/>
                    </a:lnTo>
                    <a:lnTo>
                      <a:pt x="140" y="212"/>
                    </a:lnTo>
                    <a:lnTo>
                      <a:pt x="105" y="212"/>
                    </a:lnTo>
                    <a:lnTo>
                      <a:pt x="76" y="208"/>
                    </a:lnTo>
                    <a:lnTo>
                      <a:pt x="49" y="203"/>
                    </a:lnTo>
                    <a:lnTo>
                      <a:pt x="32" y="196"/>
                    </a:lnTo>
                    <a:lnTo>
                      <a:pt x="17" y="184"/>
                    </a:lnTo>
                    <a:lnTo>
                      <a:pt x="8" y="170"/>
                    </a:lnTo>
                    <a:lnTo>
                      <a:pt x="3" y="149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" name="Freeform 228"/>
              <p:cNvSpPr>
                <a:spLocks/>
              </p:cNvSpPr>
              <p:nvPr/>
            </p:nvSpPr>
            <p:spPr bwMode="auto">
              <a:xfrm>
                <a:off x="3665" y="4269"/>
                <a:ext cx="430" cy="237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0" y="0"/>
                  </a:cxn>
                  <a:cxn ang="0">
                    <a:pos x="210" y="14"/>
                  </a:cxn>
                  <a:cxn ang="0">
                    <a:pos x="269" y="83"/>
                  </a:cxn>
                  <a:cxn ang="0">
                    <a:pos x="339" y="85"/>
                  </a:cxn>
                  <a:cxn ang="0">
                    <a:pos x="389" y="92"/>
                  </a:cxn>
                  <a:cxn ang="0">
                    <a:pos x="418" y="104"/>
                  </a:cxn>
                  <a:cxn ang="0">
                    <a:pos x="430" y="121"/>
                  </a:cxn>
                  <a:cxn ang="0">
                    <a:pos x="424" y="142"/>
                  </a:cxn>
                  <a:cxn ang="0">
                    <a:pos x="404" y="170"/>
                  </a:cxn>
                  <a:cxn ang="0">
                    <a:pos x="369" y="201"/>
                  </a:cxn>
                  <a:cxn ang="0">
                    <a:pos x="325" y="237"/>
                  </a:cxn>
                  <a:cxn ang="0">
                    <a:pos x="251" y="237"/>
                  </a:cxn>
                  <a:cxn ang="0">
                    <a:pos x="193" y="234"/>
                  </a:cxn>
                  <a:cxn ang="0">
                    <a:pos x="152" y="227"/>
                  </a:cxn>
                  <a:cxn ang="0">
                    <a:pos x="120" y="215"/>
                  </a:cxn>
                  <a:cxn ang="0">
                    <a:pos x="90" y="196"/>
                  </a:cxn>
                  <a:cxn ang="0">
                    <a:pos x="64" y="171"/>
                  </a:cxn>
                  <a:cxn ang="0">
                    <a:pos x="35" y="137"/>
                  </a:cxn>
                  <a:cxn ang="0">
                    <a:pos x="0" y="92"/>
                  </a:cxn>
                </a:cxnLst>
                <a:rect l="0" t="0" r="r" b="b"/>
                <a:pathLst>
                  <a:path w="430" h="237">
                    <a:moveTo>
                      <a:pt x="0" y="92"/>
                    </a:moveTo>
                    <a:lnTo>
                      <a:pt x="0" y="0"/>
                    </a:lnTo>
                    <a:lnTo>
                      <a:pt x="210" y="14"/>
                    </a:lnTo>
                    <a:lnTo>
                      <a:pt x="269" y="83"/>
                    </a:lnTo>
                    <a:lnTo>
                      <a:pt x="339" y="85"/>
                    </a:lnTo>
                    <a:lnTo>
                      <a:pt x="389" y="92"/>
                    </a:lnTo>
                    <a:lnTo>
                      <a:pt x="418" y="104"/>
                    </a:lnTo>
                    <a:lnTo>
                      <a:pt x="430" y="121"/>
                    </a:lnTo>
                    <a:lnTo>
                      <a:pt x="424" y="142"/>
                    </a:lnTo>
                    <a:lnTo>
                      <a:pt x="404" y="170"/>
                    </a:lnTo>
                    <a:lnTo>
                      <a:pt x="369" y="201"/>
                    </a:lnTo>
                    <a:lnTo>
                      <a:pt x="325" y="237"/>
                    </a:lnTo>
                    <a:lnTo>
                      <a:pt x="251" y="237"/>
                    </a:lnTo>
                    <a:lnTo>
                      <a:pt x="193" y="234"/>
                    </a:lnTo>
                    <a:lnTo>
                      <a:pt x="152" y="227"/>
                    </a:lnTo>
                    <a:lnTo>
                      <a:pt x="120" y="215"/>
                    </a:lnTo>
                    <a:lnTo>
                      <a:pt x="90" y="196"/>
                    </a:lnTo>
                    <a:lnTo>
                      <a:pt x="64" y="171"/>
                    </a:lnTo>
                    <a:lnTo>
                      <a:pt x="35" y="137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" name="Freeform 229"/>
              <p:cNvSpPr>
                <a:spLocks/>
              </p:cNvSpPr>
              <p:nvPr/>
            </p:nvSpPr>
            <p:spPr bwMode="auto">
              <a:xfrm>
                <a:off x="3190" y="4175"/>
                <a:ext cx="357" cy="196"/>
              </a:xfrm>
              <a:custGeom>
                <a:avLst/>
                <a:gdLst/>
                <a:ahLst/>
                <a:cxnLst>
                  <a:cxn ang="0">
                    <a:pos x="30" y="118"/>
                  </a:cxn>
                  <a:cxn ang="0">
                    <a:pos x="0" y="196"/>
                  </a:cxn>
                  <a:cxn ang="0">
                    <a:pos x="114" y="196"/>
                  </a:cxn>
                  <a:cxn ang="0">
                    <a:pos x="188" y="80"/>
                  </a:cxn>
                  <a:cxn ang="0">
                    <a:pos x="302" y="82"/>
                  </a:cxn>
                  <a:cxn ang="0">
                    <a:pos x="357" y="11"/>
                  </a:cxn>
                  <a:cxn ang="0">
                    <a:pos x="296" y="4"/>
                  </a:cxn>
                  <a:cxn ang="0">
                    <a:pos x="237" y="0"/>
                  </a:cxn>
                  <a:cxn ang="0">
                    <a:pos x="182" y="0"/>
                  </a:cxn>
                  <a:cxn ang="0">
                    <a:pos x="132" y="7"/>
                  </a:cxn>
                  <a:cxn ang="0">
                    <a:pos x="91" y="19"/>
                  </a:cxn>
                  <a:cxn ang="0">
                    <a:pos x="59" y="42"/>
                  </a:cxn>
                  <a:cxn ang="0">
                    <a:pos x="38" y="73"/>
                  </a:cxn>
                  <a:cxn ang="0">
                    <a:pos x="30" y="118"/>
                  </a:cxn>
                </a:cxnLst>
                <a:rect l="0" t="0" r="r" b="b"/>
                <a:pathLst>
                  <a:path w="357" h="196">
                    <a:moveTo>
                      <a:pt x="30" y="118"/>
                    </a:moveTo>
                    <a:lnTo>
                      <a:pt x="0" y="196"/>
                    </a:lnTo>
                    <a:lnTo>
                      <a:pt x="114" y="196"/>
                    </a:lnTo>
                    <a:lnTo>
                      <a:pt x="188" y="80"/>
                    </a:lnTo>
                    <a:lnTo>
                      <a:pt x="302" y="82"/>
                    </a:lnTo>
                    <a:lnTo>
                      <a:pt x="357" y="11"/>
                    </a:lnTo>
                    <a:lnTo>
                      <a:pt x="296" y="4"/>
                    </a:lnTo>
                    <a:lnTo>
                      <a:pt x="237" y="0"/>
                    </a:lnTo>
                    <a:lnTo>
                      <a:pt x="182" y="0"/>
                    </a:lnTo>
                    <a:lnTo>
                      <a:pt x="132" y="7"/>
                    </a:lnTo>
                    <a:lnTo>
                      <a:pt x="91" y="19"/>
                    </a:lnTo>
                    <a:lnTo>
                      <a:pt x="59" y="42"/>
                    </a:lnTo>
                    <a:lnTo>
                      <a:pt x="38" y="73"/>
                    </a:lnTo>
                    <a:lnTo>
                      <a:pt x="30" y="118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" name="Freeform 230"/>
              <p:cNvSpPr>
                <a:spLocks/>
              </p:cNvSpPr>
              <p:nvPr/>
            </p:nvSpPr>
            <p:spPr bwMode="auto">
              <a:xfrm>
                <a:off x="3029" y="4387"/>
                <a:ext cx="1031" cy="497"/>
              </a:xfrm>
              <a:custGeom>
                <a:avLst/>
                <a:gdLst/>
                <a:ahLst/>
                <a:cxnLst>
                  <a:cxn ang="0">
                    <a:pos x="384" y="1"/>
                  </a:cxn>
                  <a:cxn ang="0">
                    <a:pos x="518" y="100"/>
                  </a:cxn>
                  <a:cxn ang="0">
                    <a:pos x="577" y="102"/>
                  </a:cxn>
                  <a:cxn ang="0">
                    <a:pos x="627" y="107"/>
                  </a:cxn>
                  <a:cxn ang="0">
                    <a:pos x="671" y="116"/>
                  </a:cxn>
                  <a:cxn ang="0">
                    <a:pos x="709" y="130"/>
                  </a:cxn>
                  <a:cxn ang="0">
                    <a:pos x="741" y="149"/>
                  </a:cxn>
                  <a:cxn ang="0">
                    <a:pos x="767" y="175"/>
                  </a:cxn>
                  <a:cxn ang="0">
                    <a:pos x="791" y="206"/>
                  </a:cxn>
                  <a:cxn ang="0">
                    <a:pos x="808" y="244"/>
                  </a:cxn>
                  <a:cxn ang="0">
                    <a:pos x="762" y="294"/>
                  </a:cxn>
                  <a:cxn ang="0">
                    <a:pos x="832" y="287"/>
                  </a:cxn>
                  <a:cxn ang="0">
                    <a:pos x="896" y="300"/>
                  </a:cxn>
                  <a:cxn ang="0">
                    <a:pos x="955" y="322"/>
                  </a:cxn>
                  <a:cxn ang="0">
                    <a:pos x="996" y="353"/>
                  </a:cxn>
                  <a:cxn ang="0">
                    <a:pos x="1025" y="391"/>
                  </a:cxn>
                  <a:cxn ang="0">
                    <a:pos x="1031" y="430"/>
                  </a:cxn>
                  <a:cxn ang="0">
                    <a:pos x="1016" y="468"/>
                  </a:cxn>
                  <a:cxn ang="0">
                    <a:pos x="975" y="497"/>
                  </a:cxn>
                  <a:cxn ang="0">
                    <a:pos x="817" y="466"/>
                  </a:cxn>
                  <a:cxn ang="0">
                    <a:pos x="715" y="352"/>
                  </a:cxn>
                  <a:cxn ang="0">
                    <a:pos x="653" y="359"/>
                  </a:cxn>
                  <a:cxn ang="0">
                    <a:pos x="603" y="364"/>
                  </a:cxn>
                  <a:cxn ang="0">
                    <a:pos x="571" y="364"/>
                  </a:cxn>
                  <a:cxn ang="0">
                    <a:pos x="551" y="357"/>
                  </a:cxn>
                  <a:cxn ang="0">
                    <a:pos x="545" y="345"/>
                  </a:cxn>
                  <a:cxn ang="0">
                    <a:pos x="551" y="324"/>
                  </a:cxn>
                  <a:cxn ang="0">
                    <a:pos x="571" y="294"/>
                  </a:cxn>
                  <a:cxn ang="0">
                    <a:pos x="603" y="255"/>
                  </a:cxn>
                  <a:cxn ang="0">
                    <a:pos x="562" y="187"/>
                  </a:cxn>
                  <a:cxn ang="0">
                    <a:pos x="434" y="159"/>
                  </a:cxn>
                  <a:cxn ang="0">
                    <a:pos x="393" y="170"/>
                  </a:cxn>
                  <a:cxn ang="0">
                    <a:pos x="360" y="183"/>
                  </a:cxn>
                  <a:cxn ang="0">
                    <a:pos x="334" y="197"/>
                  </a:cxn>
                  <a:cxn ang="0">
                    <a:pos x="311" y="211"/>
                  </a:cxn>
                  <a:cxn ang="0">
                    <a:pos x="287" y="223"/>
                  </a:cxn>
                  <a:cxn ang="0">
                    <a:pos x="261" y="234"/>
                  </a:cxn>
                  <a:cxn ang="0">
                    <a:pos x="229" y="242"/>
                  </a:cxn>
                  <a:cxn ang="0">
                    <a:pos x="191" y="244"/>
                  </a:cxn>
                  <a:cxn ang="0">
                    <a:pos x="176" y="294"/>
                  </a:cxn>
                  <a:cxn ang="0">
                    <a:pos x="106" y="291"/>
                  </a:cxn>
                  <a:cxn ang="0">
                    <a:pos x="53" y="281"/>
                  </a:cxn>
                  <a:cxn ang="0">
                    <a:pos x="18" y="267"/>
                  </a:cxn>
                  <a:cxn ang="0">
                    <a:pos x="0" y="246"/>
                  </a:cxn>
                  <a:cxn ang="0">
                    <a:pos x="3" y="223"/>
                  </a:cxn>
                  <a:cxn ang="0">
                    <a:pos x="24" y="199"/>
                  </a:cxn>
                  <a:cxn ang="0">
                    <a:pos x="62" y="173"/>
                  </a:cxn>
                  <a:cxn ang="0">
                    <a:pos x="120" y="147"/>
                  </a:cxn>
                  <a:cxn ang="0">
                    <a:pos x="100" y="104"/>
                  </a:cxn>
                  <a:cxn ang="0">
                    <a:pos x="106" y="69"/>
                  </a:cxn>
                  <a:cxn ang="0">
                    <a:pos x="126" y="43"/>
                  </a:cxn>
                  <a:cxn ang="0">
                    <a:pos x="164" y="22"/>
                  </a:cxn>
                  <a:cxn ang="0">
                    <a:pos x="211" y="10"/>
                  </a:cxn>
                  <a:cxn ang="0">
                    <a:pos x="267" y="1"/>
                  </a:cxn>
                  <a:cxn ang="0">
                    <a:pos x="325" y="0"/>
                  </a:cxn>
                  <a:cxn ang="0">
                    <a:pos x="384" y="1"/>
                  </a:cxn>
                </a:cxnLst>
                <a:rect l="0" t="0" r="r" b="b"/>
                <a:pathLst>
                  <a:path w="1031" h="497">
                    <a:moveTo>
                      <a:pt x="384" y="1"/>
                    </a:moveTo>
                    <a:lnTo>
                      <a:pt x="518" y="100"/>
                    </a:lnTo>
                    <a:lnTo>
                      <a:pt x="577" y="102"/>
                    </a:lnTo>
                    <a:lnTo>
                      <a:pt x="627" y="107"/>
                    </a:lnTo>
                    <a:lnTo>
                      <a:pt x="671" y="116"/>
                    </a:lnTo>
                    <a:lnTo>
                      <a:pt x="709" y="130"/>
                    </a:lnTo>
                    <a:lnTo>
                      <a:pt x="741" y="149"/>
                    </a:lnTo>
                    <a:lnTo>
                      <a:pt x="767" y="175"/>
                    </a:lnTo>
                    <a:lnTo>
                      <a:pt x="791" y="206"/>
                    </a:lnTo>
                    <a:lnTo>
                      <a:pt x="808" y="244"/>
                    </a:lnTo>
                    <a:lnTo>
                      <a:pt x="762" y="294"/>
                    </a:lnTo>
                    <a:lnTo>
                      <a:pt x="832" y="287"/>
                    </a:lnTo>
                    <a:lnTo>
                      <a:pt x="896" y="300"/>
                    </a:lnTo>
                    <a:lnTo>
                      <a:pt x="955" y="322"/>
                    </a:lnTo>
                    <a:lnTo>
                      <a:pt x="996" y="353"/>
                    </a:lnTo>
                    <a:lnTo>
                      <a:pt x="1025" y="391"/>
                    </a:lnTo>
                    <a:lnTo>
                      <a:pt x="1031" y="430"/>
                    </a:lnTo>
                    <a:lnTo>
                      <a:pt x="1016" y="468"/>
                    </a:lnTo>
                    <a:lnTo>
                      <a:pt x="975" y="497"/>
                    </a:lnTo>
                    <a:lnTo>
                      <a:pt x="817" y="466"/>
                    </a:lnTo>
                    <a:lnTo>
                      <a:pt x="715" y="352"/>
                    </a:lnTo>
                    <a:lnTo>
                      <a:pt x="653" y="359"/>
                    </a:lnTo>
                    <a:lnTo>
                      <a:pt x="603" y="364"/>
                    </a:lnTo>
                    <a:lnTo>
                      <a:pt x="571" y="364"/>
                    </a:lnTo>
                    <a:lnTo>
                      <a:pt x="551" y="357"/>
                    </a:lnTo>
                    <a:lnTo>
                      <a:pt x="545" y="345"/>
                    </a:lnTo>
                    <a:lnTo>
                      <a:pt x="551" y="324"/>
                    </a:lnTo>
                    <a:lnTo>
                      <a:pt x="571" y="294"/>
                    </a:lnTo>
                    <a:lnTo>
                      <a:pt x="603" y="255"/>
                    </a:lnTo>
                    <a:lnTo>
                      <a:pt x="562" y="187"/>
                    </a:lnTo>
                    <a:lnTo>
                      <a:pt x="434" y="159"/>
                    </a:lnTo>
                    <a:lnTo>
                      <a:pt x="393" y="170"/>
                    </a:lnTo>
                    <a:lnTo>
                      <a:pt x="360" y="183"/>
                    </a:lnTo>
                    <a:lnTo>
                      <a:pt x="334" y="197"/>
                    </a:lnTo>
                    <a:lnTo>
                      <a:pt x="311" y="211"/>
                    </a:lnTo>
                    <a:lnTo>
                      <a:pt x="287" y="223"/>
                    </a:lnTo>
                    <a:lnTo>
                      <a:pt x="261" y="234"/>
                    </a:lnTo>
                    <a:lnTo>
                      <a:pt x="229" y="242"/>
                    </a:lnTo>
                    <a:lnTo>
                      <a:pt x="191" y="244"/>
                    </a:lnTo>
                    <a:lnTo>
                      <a:pt x="176" y="294"/>
                    </a:lnTo>
                    <a:lnTo>
                      <a:pt x="106" y="291"/>
                    </a:lnTo>
                    <a:lnTo>
                      <a:pt x="53" y="281"/>
                    </a:lnTo>
                    <a:lnTo>
                      <a:pt x="18" y="267"/>
                    </a:lnTo>
                    <a:lnTo>
                      <a:pt x="0" y="246"/>
                    </a:lnTo>
                    <a:lnTo>
                      <a:pt x="3" y="223"/>
                    </a:lnTo>
                    <a:lnTo>
                      <a:pt x="24" y="199"/>
                    </a:lnTo>
                    <a:lnTo>
                      <a:pt x="62" y="173"/>
                    </a:lnTo>
                    <a:lnTo>
                      <a:pt x="120" y="147"/>
                    </a:lnTo>
                    <a:lnTo>
                      <a:pt x="100" y="104"/>
                    </a:lnTo>
                    <a:lnTo>
                      <a:pt x="106" y="69"/>
                    </a:lnTo>
                    <a:lnTo>
                      <a:pt x="126" y="43"/>
                    </a:lnTo>
                    <a:lnTo>
                      <a:pt x="164" y="22"/>
                    </a:lnTo>
                    <a:lnTo>
                      <a:pt x="211" y="10"/>
                    </a:lnTo>
                    <a:lnTo>
                      <a:pt x="267" y="1"/>
                    </a:lnTo>
                    <a:lnTo>
                      <a:pt x="325" y="0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" name="Freeform 231"/>
              <p:cNvSpPr>
                <a:spLocks/>
              </p:cNvSpPr>
              <p:nvPr/>
            </p:nvSpPr>
            <p:spPr bwMode="auto">
              <a:xfrm>
                <a:off x="3032" y="4728"/>
                <a:ext cx="472" cy="210"/>
              </a:xfrm>
              <a:custGeom>
                <a:avLst/>
                <a:gdLst/>
                <a:ahLst/>
                <a:cxnLst>
                  <a:cxn ang="0">
                    <a:pos x="445" y="19"/>
                  </a:cxn>
                  <a:cxn ang="0">
                    <a:pos x="287" y="0"/>
                  </a:cxn>
                  <a:cxn ang="0">
                    <a:pos x="229" y="5"/>
                  </a:cxn>
                  <a:cxn ang="0">
                    <a:pos x="185" y="14"/>
                  </a:cxn>
                  <a:cxn ang="0">
                    <a:pos x="149" y="26"/>
                  </a:cxn>
                  <a:cxn ang="0">
                    <a:pos x="120" y="40"/>
                  </a:cxn>
                  <a:cxn ang="0">
                    <a:pos x="94" y="59"/>
                  </a:cxn>
                  <a:cxn ang="0">
                    <a:pos x="67" y="80"/>
                  </a:cxn>
                  <a:cxn ang="0">
                    <a:pos x="38" y="106"/>
                  </a:cxn>
                  <a:cxn ang="0">
                    <a:pos x="0" y="135"/>
                  </a:cxn>
                  <a:cxn ang="0">
                    <a:pos x="26" y="203"/>
                  </a:cxn>
                  <a:cxn ang="0">
                    <a:pos x="82" y="207"/>
                  </a:cxn>
                  <a:cxn ang="0">
                    <a:pos x="144" y="210"/>
                  </a:cxn>
                  <a:cxn ang="0">
                    <a:pos x="199" y="208"/>
                  </a:cxn>
                  <a:cxn ang="0">
                    <a:pos x="249" y="203"/>
                  </a:cxn>
                  <a:cxn ang="0">
                    <a:pos x="290" y="189"/>
                  </a:cxn>
                  <a:cxn ang="0">
                    <a:pos x="311" y="167"/>
                  </a:cxn>
                  <a:cxn ang="0">
                    <a:pos x="313" y="134"/>
                  </a:cxn>
                  <a:cxn ang="0">
                    <a:pos x="287" y="87"/>
                  </a:cxn>
                  <a:cxn ang="0">
                    <a:pos x="472" y="87"/>
                  </a:cxn>
                  <a:cxn ang="0">
                    <a:pos x="445" y="19"/>
                  </a:cxn>
                </a:cxnLst>
                <a:rect l="0" t="0" r="r" b="b"/>
                <a:pathLst>
                  <a:path w="472" h="210">
                    <a:moveTo>
                      <a:pt x="445" y="19"/>
                    </a:moveTo>
                    <a:lnTo>
                      <a:pt x="287" y="0"/>
                    </a:lnTo>
                    <a:lnTo>
                      <a:pt x="229" y="5"/>
                    </a:lnTo>
                    <a:lnTo>
                      <a:pt x="185" y="14"/>
                    </a:lnTo>
                    <a:lnTo>
                      <a:pt x="149" y="26"/>
                    </a:lnTo>
                    <a:lnTo>
                      <a:pt x="120" y="40"/>
                    </a:lnTo>
                    <a:lnTo>
                      <a:pt x="94" y="59"/>
                    </a:lnTo>
                    <a:lnTo>
                      <a:pt x="67" y="80"/>
                    </a:lnTo>
                    <a:lnTo>
                      <a:pt x="38" y="106"/>
                    </a:lnTo>
                    <a:lnTo>
                      <a:pt x="0" y="135"/>
                    </a:lnTo>
                    <a:lnTo>
                      <a:pt x="26" y="203"/>
                    </a:lnTo>
                    <a:lnTo>
                      <a:pt x="82" y="207"/>
                    </a:lnTo>
                    <a:lnTo>
                      <a:pt x="144" y="210"/>
                    </a:lnTo>
                    <a:lnTo>
                      <a:pt x="199" y="208"/>
                    </a:lnTo>
                    <a:lnTo>
                      <a:pt x="249" y="203"/>
                    </a:lnTo>
                    <a:lnTo>
                      <a:pt x="290" y="189"/>
                    </a:lnTo>
                    <a:lnTo>
                      <a:pt x="311" y="167"/>
                    </a:lnTo>
                    <a:lnTo>
                      <a:pt x="313" y="134"/>
                    </a:lnTo>
                    <a:lnTo>
                      <a:pt x="287" y="87"/>
                    </a:lnTo>
                    <a:lnTo>
                      <a:pt x="472" y="87"/>
                    </a:lnTo>
                    <a:lnTo>
                      <a:pt x="445" y="19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" name="Freeform 232"/>
              <p:cNvSpPr>
                <a:spLocks/>
              </p:cNvSpPr>
              <p:nvPr/>
            </p:nvSpPr>
            <p:spPr bwMode="auto">
              <a:xfrm>
                <a:off x="3539" y="4903"/>
                <a:ext cx="582" cy="163"/>
              </a:xfrm>
              <a:custGeom>
                <a:avLst/>
                <a:gdLst/>
                <a:ahLst/>
                <a:cxnLst>
                  <a:cxn ang="0">
                    <a:pos x="281" y="0"/>
                  </a:cxn>
                  <a:cxn ang="0">
                    <a:pos x="301" y="2"/>
                  </a:cxn>
                  <a:cxn ang="0">
                    <a:pos x="325" y="7"/>
                  </a:cxn>
                  <a:cxn ang="0">
                    <a:pos x="354" y="12"/>
                  </a:cxn>
                  <a:cxn ang="0">
                    <a:pos x="386" y="18"/>
                  </a:cxn>
                  <a:cxn ang="0">
                    <a:pos x="421" y="25"/>
                  </a:cxn>
                  <a:cxn ang="0">
                    <a:pos x="454" y="32"/>
                  </a:cxn>
                  <a:cxn ang="0">
                    <a:pos x="486" y="40"/>
                  </a:cxn>
                  <a:cxn ang="0">
                    <a:pos x="515" y="49"/>
                  </a:cxn>
                  <a:cxn ang="0">
                    <a:pos x="541" y="59"/>
                  </a:cxn>
                  <a:cxn ang="0">
                    <a:pos x="562" y="70"/>
                  </a:cxn>
                  <a:cxn ang="0">
                    <a:pos x="577" y="80"/>
                  </a:cxn>
                  <a:cxn ang="0">
                    <a:pos x="582" y="90"/>
                  </a:cxn>
                  <a:cxn ang="0">
                    <a:pos x="577" y="103"/>
                  </a:cxn>
                  <a:cxn ang="0">
                    <a:pos x="562" y="113"/>
                  </a:cxn>
                  <a:cxn ang="0">
                    <a:pos x="536" y="125"/>
                  </a:cxn>
                  <a:cxn ang="0">
                    <a:pos x="495" y="136"/>
                  </a:cxn>
                  <a:cxn ang="0">
                    <a:pos x="421" y="97"/>
                  </a:cxn>
                  <a:cxn ang="0">
                    <a:pos x="322" y="97"/>
                  </a:cxn>
                  <a:cxn ang="0">
                    <a:pos x="322" y="163"/>
                  </a:cxn>
                  <a:cxn ang="0">
                    <a:pos x="252" y="144"/>
                  </a:cxn>
                  <a:cxn ang="0">
                    <a:pos x="252" y="66"/>
                  </a:cxn>
                  <a:cxn ang="0">
                    <a:pos x="123" y="125"/>
                  </a:cxn>
                  <a:cxn ang="0">
                    <a:pos x="41" y="101"/>
                  </a:cxn>
                  <a:cxn ang="0">
                    <a:pos x="3" y="82"/>
                  </a:cxn>
                  <a:cxn ang="0">
                    <a:pos x="0" y="66"/>
                  </a:cxn>
                  <a:cxn ang="0">
                    <a:pos x="29" y="52"/>
                  </a:cxn>
                  <a:cxn ang="0">
                    <a:pos x="79" y="40"/>
                  </a:cxn>
                  <a:cxn ang="0">
                    <a:pos x="140" y="28"/>
                  </a:cxn>
                  <a:cxn ang="0">
                    <a:pos x="211" y="16"/>
                  </a:cxn>
                  <a:cxn ang="0">
                    <a:pos x="281" y="0"/>
                  </a:cxn>
                </a:cxnLst>
                <a:rect l="0" t="0" r="r" b="b"/>
                <a:pathLst>
                  <a:path w="582" h="163">
                    <a:moveTo>
                      <a:pt x="281" y="0"/>
                    </a:moveTo>
                    <a:lnTo>
                      <a:pt x="301" y="2"/>
                    </a:lnTo>
                    <a:lnTo>
                      <a:pt x="325" y="7"/>
                    </a:lnTo>
                    <a:lnTo>
                      <a:pt x="354" y="12"/>
                    </a:lnTo>
                    <a:lnTo>
                      <a:pt x="386" y="18"/>
                    </a:lnTo>
                    <a:lnTo>
                      <a:pt x="421" y="25"/>
                    </a:lnTo>
                    <a:lnTo>
                      <a:pt x="454" y="32"/>
                    </a:lnTo>
                    <a:lnTo>
                      <a:pt x="486" y="40"/>
                    </a:lnTo>
                    <a:lnTo>
                      <a:pt x="515" y="49"/>
                    </a:lnTo>
                    <a:lnTo>
                      <a:pt x="541" y="59"/>
                    </a:lnTo>
                    <a:lnTo>
                      <a:pt x="562" y="70"/>
                    </a:lnTo>
                    <a:lnTo>
                      <a:pt x="577" y="80"/>
                    </a:lnTo>
                    <a:lnTo>
                      <a:pt x="582" y="90"/>
                    </a:lnTo>
                    <a:lnTo>
                      <a:pt x="577" y="103"/>
                    </a:lnTo>
                    <a:lnTo>
                      <a:pt x="562" y="113"/>
                    </a:lnTo>
                    <a:lnTo>
                      <a:pt x="536" y="125"/>
                    </a:lnTo>
                    <a:lnTo>
                      <a:pt x="495" y="136"/>
                    </a:lnTo>
                    <a:lnTo>
                      <a:pt x="421" y="97"/>
                    </a:lnTo>
                    <a:lnTo>
                      <a:pt x="322" y="97"/>
                    </a:lnTo>
                    <a:lnTo>
                      <a:pt x="322" y="163"/>
                    </a:lnTo>
                    <a:lnTo>
                      <a:pt x="252" y="144"/>
                    </a:lnTo>
                    <a:lnTo>
                      <a:pt x="252" y="66"/>
                    </a:lnTo>
                    <a:lnTo>
                      <a:pt x="123" y="125"/>
                    </a:lnTo>
                    <a:lnTo>
                      <a:pt x="41" y="101"/>
                    </a:lnTo>
                    <a:lnTo>
                      <a:pt x="3" y="82"/>
                    </a:lnTo>
                    <a:lnTo>
                      <a:pt x="0" y="66"/>
                    </a:lnTo>
                    <a:lnTo>
                      <a:pt x="29" y="52"/>
                    </a:lnTo>
                    <a:lnTo>
                      <a:pt x="79" y="40"/>
                    </a:lnTo>
                    <a:lnTo>
                      <a:pt x="140" y="28"/>
                    </a:lnTo>
                    <a:lnTo>
                      <a:pt x="211" y="16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" name="Freeform 233"/>
              <p:cNvSpPr>
                <a:spLocks/>
              </p:cNvSpPr>
              <p:nvPr/>
            </p:nvSpPr>
            <p:spPr bwMode="auto">
              <a:xfrm>
                <a:off x="3161" y="5117"/>
                <a:ext cx="1025" cy="364"/>
              </a:xfrm>
              <a:custGeom>
                <a:avLst/>
                <a:gdLst/>
                <a:ahLst/>
                <a:cxnLst>
                  <a:cxn ang="0">
                    <a:pos x="59" y="182"/>
                  </a:cxn>
                  <a:cxn ang="0">
                    <a:pos x="0" y="232"/>
                  </a:cxn>
                  <a:cxn ang="0">
                    <a:pos x="53" y="298"/>
                  </a:cxn>
                  <a:cxn ang="0">
                    <a:pos x="97" y="341"/>
                  </a:cxn>
                  <a:cxn ang="0">
                    <a:pos x="135" y="362"/>
                  </a:cxn>
                  <a:cxn ang="0">
                    <a:pos x="167" y="364"/>
                  </a:cxn>
                  <a:cxn ang="0">
                    <a:pos x="193" y="343"/>
                  </a:cxn>
                  <a:cxn ang="0">
                    <a:pos x="223" y="305"/>
                  </a:cxn>
                  <a:cxn ang="0">
                    <a:pos x="252" y="247"/>
                  </a:cxn>
                  <a:cxn ang="0">
                    <a:pos x="287" y="173"/>
                  </a:cxn>
                  <a:cxn ang="0">
                    <a:pos x="357" y="143"/>
                  </a:cxn>
                  <a:cxn ang="0">
                    <a:pos x="486" y="143"/>
                  </a:cxn>
                  <a:cxn ang="0">
                    <a:pos x="659" y="154"/>
                  </a:cxn>
                  <a:cxn ang="0">
                    <a:pos x="700" y="270"/>
                  </a:cxn>
                  <a:cxn ang="0">
                    <a:pos x="843" y="317"/>
                  </a:cxn>
                  <a:cxn ang="0">
                    <a:pos x="937" y="318"/>
                  </a:cxn>
                  <a:cxn ang="0">
                    <a:pos x="996" y="312"/>
                  </a:cxn>
                  <a:cxn ang="0">
                    <a:pos x="1025" y="294"/>
                  </a:cxn>
                  <a:cxn ang="0">
                    <a:pos x="1025" y="272"/>
                  </a:cxn>
                  <a:cxn ang="0">
                    <a:pos x="1007" y="244"/>
                  </a:cxn>
                  <a:cxn ang="0">
                    <a:pos x="972" y="213"/>
                  </a:cxn>
                  <a:cxn ang="0">
                    <a:pos x="925" y="178"/>
                  </a:cxn>
                  <a:cxn ang="0">
                    <a:pos x="873" y="143"/>
                  </a:cxn>
                  <a:cxn ang="0">
                    <a:pos x="755" y="41"/>
                  </a:cxn>
                  <a:cxn ang="0">
                    <a:pos x="583" y="0"/>
                  </a:cxn>
                  <a:cxn ang="0">
                    <a:pos x="471" y="0"/>
                  </a:cxn>
                  <a:cxn ang="0">
                    <a:pos x="360" y="38"/>
                  </a:cxn>
                  <a:cxn ang="0">
                    <a:pos x="290" y="58"/>
                  </a:cxn>
                  <a:cxn ang="0">
                    <a:pos x="252" y="67"/>
                  </a:cxn>
                  <a:cxn ang="0">
                    <a:pos x="231" y="71"/>
                  </a:cxn>
                  <a:cxn ang="0">
                    <a:pos x="214" y="78"/>
                  </a:cxn>
                  <a:cxn ang="0">
                    <a:pos x="187" y="95"/>
                  </a:cxn>
                  <a:cxn ang="0">
                    <a:pos x="141" y="126"/>
                  </a:cxn>
                  <a:cxn ang="0">
                    <a:pos x="59" y="182"/>
                  </a:cxn>
                </a:cxnLst>
                <a:rect l="0" t="0" r="r" b="b"/>
                <a:pathLst>
                  <a:path w="1025" h="364">
                    <a:moveTo>
                      <a:pt x="59" y="182"/>
                    </a:moveTo>
                    <a:lnTo>
                      <a:pt x="0" y="232"/>
                    </a:lnTo>
                    <a:lnTo>
                      <a:pt x="53" y="298"/>
                    </a:lnTo>
                    <a:lnTo>
                      <a:pt x="97" y="341"/>
                    </a:lnTo>
                    <a:lnTo>
                      <a:pt x="135" y="362"/>
                    </a:lnTo>
                    <a:lnTo>
                      <a:pt x="167" y="364"/>
                    </a:lnTo>
                    <a:lnTo>
                      <a:pt x="193" y="343"/>
                    </a:lnTo>
                    <a:lnTo>
                      <a:pt x="223" y="305"/>
                    </a:lnTo>
                    <a:lnTo>
                      <a:pt x="252" y="247"/>
                    </a:lnTo>
                    <a:lnTo>
                      <a:pt x="287" y="173"/>
                    </a:lnTo>
                    <a:lnTo>
                      <a:pt x="357" y="143"/>
                    </a:lnTo>
                    <a:lnTo>
                      <a:pt x="486" y="143"/>
                    </a:lnTo>
                    <a:lnTo>
                      <a:pt x="659" y="154"/>
                    </a:lnTo>
                    <a:lnTo>
                      <a:pt x="700" y="270"/>
                    </a:lnTo>
                    <a:lnTo>
                      <a:pt x="843" y="317"/>
                    </a:lnTo>
                    <a:lnTo>
                      <a:pt x="937" y="318"/>
                    </a:lnTo>
                    <a:lnTo>
                      <a:pt x="996" y="312"/>
                    </a:lnTo>
                    <a:lnTo>
                      <a:pt x="1025" y="294"/>
                    </a:lnTo>
                    <a:lnTo>
                      <a:pt x="1025" y="272"/>
                    </a:lnTo>
                    <a:lnTo>
                      <a:pt x="1007" y="244"/>
                    </a:lnTo>
                    <a:lnTo>
                      <a:pt x="972" y="213"/>
                    </a:lnTo>
                    <a:lnTo>
                      <a:pt x="925" y="178"/>
                    </a:lnTo>
                    <a:lnTo>
                      <a:pt x="873" y="143"/>
                    </a:lnTo>
                    <a:lnTo>
                      <a:pt x="755" y="41"/>
                    </a:lnTo>
                    <a:lnTo>
                      <a:pt x="583" y="0"/>
                    </a:lnTo>
                    <a:lnTo>
                      <a:pt x="471" y="0"/>
                    </a:lnTo>
                    <a:lnTo>
                      <a:pt x="360" y="38"/>
                    </a:lnTo>
                    <a:lnTo>
                      <a:pt x="290" y="58"/>
                    </a:lnTo>
                    <a:lnTo>
                      <a:pt x="252" y="67"/>
                    </a:lnTo>
                    <a:lnTo>
                      <a:pt x="231" y="71"/>
                    </a:lnTo>
                    <a:lnTo>
                      <a:pt x="214" y="78"/>
                    </a:lnTo>
                    <a:lnTo>
                      <a:pt x="187" y="95"/>
                    </a:lnTo>
                    <a:lnTo>
                      <a:pt x="141" y="126"/>
                    </a:lnTo>
                    <a:lnTo>
                      <a:pt x="59" y="182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" name="Freeform 234"/>
              <p:cNvSpPr>
                <a:spLocks/>
              </p:cNvSpPr>
              <p:nvPr/>
            </p:nvSpPr>
            <p:spPr bwMode="auto">
              <a:xfrm>
                <a:off x="3629" y="3939"/>
                <a:ext cx="358" cy="261"/>
              </a:xfrm>
              <a:custGeom>
                <a:avLst/>
                <a:gdLst/>
                <a:ahLst/>
                <a:cxnLst>
                  <a:cxn ang="0">
                    <a:pos x="188" y="165"/>
                  </a:cxn>
                  <a:cxn ang="0">
                    <a:pos x="103" y="92"/>
                  </a:cxn>
                  <a:cxn ang="0">
                    <a:pos x="9" y="73"/>
                  </a:cxn>
                  <a:cxn ang="0">
                    <a:pos x="0" y="0"/>
                  </a:cxn>
                  <a:cxn ang="0">
                    <a:pos x="121" y="20"/>
                  </a:cxn>
                  <a:cxn ang="0">
                    <a:pos x="188" y="47"/>
                  </a:cxn>
                  <a:cxn ang="0">
                    <a:pos x="323" y="92"/>
                  </a:cxn>
                  <a:cxn ang="0">
                    <a:pos x="358" y="165"/>
                  </a:cxn>
                  <a:cxn ang="0">
                    <a:pos x="290" y="261"/>
                  </a:cxn>
                  <a:cxn ang="0">
                    <a:pos x="188" y="165"/>
                  </a:cxn>
                </a:cxnLst>
                <a:rect l="0" t="0" r="r" b="b"/>
                <a:pathLst>
                  <a:path w="358" h="261">
                    <a:moveTo>
                      <a:pt x="188" y="165"/>
                    </a:moveTo>
                    <a:lnTo>
                      <a:pt x="103" y="92"/>
                    </a:lnTo>
                    <a:lnTo>
                      <a:pt x="9" y="73"/>
                    </a:lnTo>
                    <a:lnTo>
                      <a:pt x="0" y="0"/>
                    </a:lnTo>
                    <a:lnTo>
                      <a:pt x="121" y="20"/>
                    </a:lnTo>
                    <a:lnTo>
                      <a:pt x="188" y="47"/>
                    </a:lnTo>
                    <a:lnTo>
                      <a:pt x="323" y="92"/>
                    </a:lnTo>
                    <a:lnTo>
                      <a:pt x="358" y="165"/>
                    </a:lnTo>
                    <a:lnTo>
                      <a:pt x="290" y="261"/>
                    </a:lnTo>
                    <a:lnTo>
                      <a:pt x="188" y="165"/>
                    </a:lnTo>
                    <a:close/>
                  </a:path>
                </a:pathLst>
              </a:custGeom>
              <a:solidFill>
                <a:srgbClr val="00A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" name="Freeform 235"/>
              <p:cNvSpPr>
                <a:spLocks/>
              </p:cNvSpPr>
              <p:nvPr/>
            </p:nvSpPr>
            <p:spPr bwMode="auto">
              <a:xfrm>
                <a:off x="3714" y="4272"/>
                <a:ext cx="384" cy="208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282" y="19"/>
                  </a:cxn>
                  <a:cxn ang="0">
                    <a:pos x="384" y="115"/>
                  </a:cxn>
                  <a:cxn ang="0">
                    <a:pos x="331" y="208"/>
                  </a:cxn>
                  <a:cxn ang="0">
                    <a:pos x="214" y="142"/>
                  </a:cxn>
                  <a:cxn ang="0">
                    <a:pos x="220" y="71"/>
                  </a:cxn>
                  <a:cxn ang="0">
                    <a:pos x="0" y="6"/>
                  </a:cxn>
                  <a:cxn ang="0">
                    <a:pos x="156" y="0"/>
                  </a:cxn>
                </a:cxnLst>
                <a:rect l="0" t="0" r="r" b="b"/>
                <a:pathLst>
                  <a:path w="384" h="208">
                    <a:moveTo>
                      <a:pt x="156" y="0"/>
                    </a:moveTo>
                    <a:lnTo>
                      <a:pt x="282" y="19"/>
                    </a:lnTo>
                    <a:lnTo>
                      <a:pt x="384" y="115"/>
                    </a:lnTo>
                    <a:lnTo>
                      <a:pt x="331" y="208"/>
                    </a:lnTo>
                    <a:lnTo>
                      <a:pt x="214" y="142"/>
                    </a:lnTo>
                    <a:lnTo>
                      <a:pt x="220" y="71"/>
                    </a:lnTo>
                    <a:lnTo>
                      <a:pt x="0" y="6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00A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" name="Freeform 236"/>
              <p:cNvSpPr>
                <a:spLocks/>
              </p:cNvSpPr>
              <p:nvPr/>
            </p:nvSpPr>
            <p:spPr bwMode="auto">
              <a:xfrm>
                <a:off x="3187" y="4434"/>
                <a:ext cx="899" cy="426"/>
              </a:xfrm>
              <a:custGeom>
                <a:avLst/>
                <a:gdLst/>
                <a:ahLst/>
                <a:cxnLst>
                  <a:cxn ang="0">
                    <a:pos x="346" y="46"/>
                  </a:cxn>
                  <a:cxn ang="0">
                    <a:pos x="434" y="46"/>
                  </a:cxn>
                  <a:cxn ang="0">
                    <a:pos x="533" y="53"/>
                  </a:cxn>
                  <a:cxn ang="0">
                    <a:pos x="598" y="93"/>
                  </a:cxn>
                  <a:cxn ang="0">
                    <a:pos x="633" y="138"/>
                  </a:cxn>
                  <a:cxn ang="0">
                    <a:pos x="633" y="168"/>
                  </a:cxn>
                  <a:cxn ang="0">
                    <a:pos x="668" y="192"/>
                  </a:cxn>
                  <a:cxn ang="0">
                    <a:pos x="656" y="227"/>
                  </a:cxn>
                  <a:cxn ang="0">
                    <a:pos x="615" y="237"/>
                  </a:cxn>
                  <a:cxn ang="0">
                    <a:pos x="703" y="237"/>
                  </a:cxn>
                  <a:cxn ang="0">
                    <a:pos x="779" y="240"/>
                  </a:cxn>
                  <a:cxn ang="0">
                    <a:pos x="820" y="263"/>
                  </a:cxn>
                  <a:cxn ang="0">
                    <a:pos x="864" y="266"/>
                  </a:cxn>
                  <a:cxn ang="0">
                    <a:pos x="864" y="306"/>
                  </a:cxn>
                  <a:cxn ang="0">
                    <a:pos x="899" y="332"/>
                  </a:cxn>
                  <a:cxn ang="0">
                    <a:pos x="888" y="388"/>
                  </a:cxn>
                  <a:cxn ang="0">
                    <a:pos x="838" y="426"/>
                  </a:cxn>
                  <a:cxn ang="0">
                    <a:pos x="832" y="379"/>
                  </a:cxn>
                  <a:cxn ang="0">
                    <a:pos x="852" y="344"/>
                  </a:cxn>
                  <a:cxn ang="0">
                    <a:pos x="773" y="336"/>
                  </a:cxn>
                  <a:cxn ang="0">
                    <a:pos x="768" y="296"/>
                  </a:cxn>
                  <a:cxn ang="0">
                    <a:pos x="715" y="284"/>
                  </a:cxn>
                  <a:cxn ang="0">
                    <a:pos x="642" y="284"/>
                  </a:cxn>
                  <a:cxn ang="0">
                    <a:pos x="551" y="246"/>
                  </a:cxn>
                  <a:cxn ang="0">
                    <a:pos x="563" y="208"/>
                  </a:cxn>
                  <a:cxn ang="0">
                    <a:pos x="563" y="175"/>
                  </a:cxn>
                  <a:cxn ang="0">
                    <a:pos x="507" y="149"/>
                  </a:cxn>
                  <a:cxn ang="0">
                    <a:pos x="519" y="100"/>
                  </a:cxn>
                  <a:cxn ang="0">
                    <a:pos x="472" y="76"/>
                  </a:cxn>
                  <a:cxn ang="0">
                    <a:pos x="407" y="76"/>
                  </a:cxn>
                  <a:cxn ang="0">
                    <a:pos x="360" y="76"/>
                  </a:cxn>
                  <a:cxn ang="0">
                    <a:pos x="273" y="53"/>
                  </a:cxn>
                  <a:cxn ang="0">
                    <a:pos x="235" y="29"/>
                  </a:cxn>
                  <a:cxn ang="0">
                    <a:pos x="167" y="36"/>
                  </a:cxn>
                  <a:cxn ang="0">
                    <a:pos x="141" y="86"/>
                  </a:cxn>
                  <a:cxn ang="0">
                    <a:pos x="82" y="86"/>
                  </a:cxn>
                  <a:cxn ang="0">
                    <a:pos x="68" y="65"/>
                  </a:cxn>
                  <a:cxn ang="0">
                    <a:pos x="0" y="76"/>
                  </a:cxn>
                  <a:cxn ang="0">
                    <a:pos x="74" y="0"/>
                  </a:cxn>
                  <a:cxn ang="0">
                    <a:pos x="199" y="0"/>
                  </a:cxn>
                  <a:cxn ang="0">
                    <a:pos x="290" y="0"/>
                  </a:cxn>
                  <a:cxn ang="0">
                    <a:pos x="346" y="46"/>
                  </a:cxn>
                </a:cxnLst>
                <a:rect l="0" t="0" r="r" b="b"/>
                <a:pathLst>
                  <a:path w="899" h="426">
                    <a:moveTo>
                      <a:pt x="346" y="46"/>
                    </a:moveTo>
                    <a:lnTo>
                      <a:pt x="434" y="46"/>
                    </a:lnTo>
                    <a:lnTo>
                      <a:pt x="533" y="53"/>
                    </a:lnTo>
                    <a:lnTo>
                      <a:pt x="598" y="93"/>
                    </a:lnTo>
                    <a:lnTo>
                      <a:pt x="633" y="138"/>
                    </a:lnTo>
                    <a:lnTo>
                      <a:pt x="633" y="168"/>
                    </a:lnTo>
                    <a:lnTo>
                      <a:pt x="668" y="192"/>
                    </a:lnTo>
                    <a:lnTo>
                      <a:pt x="656" y="227"/>
                    </a:lnTo>
                    <a:lnTo>
                      <a:pt x="615" y="237"/>
                    </a:lnTo>
                    <a:lnTo>
                      <a:pt x="703" y="237"/>
                    </a:lnTo>
                    <a:lnTo>
                      <a:pt x="779" y="240"/>
                    </a:lnTo>
                    <a:lnTo>
                      <a:pt x="820" y="263"/>
                    </a:lnTo>
                    <a:lnTo>
                      <a:pt x="864" y="266"/>
                    </a:lnTo>
                    <a:lnTo>
                      <a:pt x="864" y="306"/>
                    </a:lnTo>
                    <a:lnTo>
                      <a:pt x="899" y="332"/>
                    </a:lnTo>
                    <a:lnTo>
                      <a:pt x="888" y="388"/>
                    </a:lnTo>
                    <a:lnTo>
                      <a:pt x="838" y="426"/>
                    </a:lnTo>
                    <a:lnTo>
                      <a:pt x="832" y="379"/>
                    </a:lnTo>
                    <a:lnTo>
                      <a:pt x="852" y="344"/>
                    </a:lnTo>
                    <a:lnTo>
                      <a:pt x="773" y="336"/>
                    </a:lnTo>
                    <a:lnTo>
                      <a:pt x="768" y="296"/>
                    </a:lnTo>
                    <a:lnTo>
                      <a:pt x="715" y="284"/>
                    </a:lnTo>
                    <a:lnTo>
                      <a:pt x="642" y="284"/>
                    </a:lnTo>
                    <a:lnTo>
                      <a:pt x="551" y="246"/>
                    </a:lnTo>
                    <a:lnTo>
                      <a:pt x="563" y="208"/>
                    </a:lnTo>
                    <a:lnTo>
                      <a:pt x="563" y="175"/>
                    </a:lnTo>
                    <a:lnTo>
                      <a:pt x="507" y="149"/>
                    </a:lnTo>
                    <a:lnTo>
                      <a:pt x="519" y="100"/>
                    </a:lnTo>
                    <a:lnTo>
                      <a:pt x="472" y="76"/>
                    </a:lnTo>
                    <a:lnTo>
                      <a:pt x="407" y="76"/>
                    </a:lnTo>
                    <a:lnTo>
                      <a:pt x="360" y="76"/>
                    </a:lnTo>
                    <a:lnTo>
                      <a:pt x="273" y="53"/>
                    </a:lnTo>
                    <a:lnTo>
                      <a:pt x="235" y="29"/>
                    </a:lnTo>
                    <a:lnTo>
                      <a:pt x="167" y="36"/>
                    </a:lnTo>
                    <a:lnTo>
                      <a:pt x="141" y="86"/>
                    </a:lnTo>
                    <a:lnTo>
                      <a:pt x="82" y="86"/>
                    </a:lnTo>
                    <a:lnTo>
                      <a:pt x="68" y="65"/>
                    </a:lnTo>
                    <a:lnTo>
                      <a:pt x="0" y="76"/>
                    </a:lnTo>
                    <a:lnTo>
                      <a:pt x="74" y="0"/>
                    </a:lnTo>
                    <a:lnTo>
                      <a:pt x="199" y="0"/>
                    </a:lnTo>
                    <a:lnTo>
                      <a:pt x="290" y="0"/>
                    </a:lnTo>
                    <a:lnTo>
                      <a:pt x="346" y="46"/>
                    </a:lnTo>
                    <a:close/>
                  </a:path>
                </a:pathLst>
              </a:custGeom>
              <a:solidFill>
                <a:srgbClr val="00A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" name="Freeform 237"/>
              <p:cNvSpPr>
                <a:spLocks/>
              </p:cNvSpPr>
              <p:nvPr/>
            </p:nvSpPr>
            <p:spPr bwMode="auto">
              <a:xfrm>
                <a:off x="3263" y="5091"/>
                <a:ext cx="908" cy="315"/>
              </a:xfrm>
              <a:custGeom>
                <a:avLst/>
                <a:gdLst/>
                <a:ahLst/>
                <a:cxnLst>
                  <a:cxn ang="0">
                    <a:pos x="211" y="83"/>
                  </a:cxn>
                  <a:cxn ang="0">
                    <a:pos x="279" y="26"/>
                  </a:cxn>
                  <a:cxn ang="0">
                    <a:pos x="410" y="0"/>
                  </a:cxn>
                  <a:cxn ang="0">
                    <a:pos x="501" y="26"/>
                  </a:cxn>
                  <a:cxn ang="0">
                    <a:pos x="607" y="19"/>
                  </a:cxn>
                  <a:cxn ang="0">
                    <a:pos x="700" y="43"/>
                  </a:cxn>
                  <a:cxn ang="0">
                    <a:pos x="727" y="166"/>
                  </a:cxn>
                  <a:cxn ang="0">
                    <a:pos x="803" y="175"/>
                  </a:cxn>
                  <a:cxn ang="0">
                    <a:pos x="870" y="199"/>
                  </a:cxn>
                  <a:cxn ang="0">
                    <a:pos x="908" y="282"/>
                  </a:cxn>
                  <a:cxn ang="0">
                    <a:pos x="844" y="315"/>
                  </a:cxn>
                  <a:cxn ang="0">
                    <a:pos x="712" y="273"/>
                  </a:cxn>
                  <a:cxn ang="0">
                    <a:pos x="782" y="223"/>
                  </a:cxn>
                  <a:cxn ang="0">
                    <a:pos x="671" y="199"/>
                  </a:cxn>
                  <a:cxn ang="0">
                    <a:pos x="621" y="124"/>
                  </a:cxn>
                  <a:cxn ang="0">
                    <a:pos x="621" y="76"/>
                  </a:cxn>
                  <a:cxn ang="0">
                    <a:pos x="554" y="76"/>
                  </a:cxn>
                  <a:cxn ang="0">
                    <a:pos x="343" y="67"/>
                  </a:cxn>
                  <a:cxn ang="0">
                    <a:pos x="264" y="142"/>
                  </a:cxn>
                  <a:cxn ang="0">
                    <a:pos x="144" y="142"/>
                  </a:cxn>
                  <a:cxn ang="0">
                    <a:pos x="0" y="183"/>
                  </a:cxn>
                  <a:cxn ang="0">
                    <a:pos x="80" y="100"/>
                  </a:cxn>
                  <a:cxn ang="0">
                    <a:pos x="211" y="83"/>
                  </a:cxn>
                </a:cxnLst>
                <a:rect l="0" t="0" r="r" b="b"/>
                <a:pathLst>
                  <a:path w="908" h="315">
                    <a:moveTo>
                      <a:pt x="211" y="83"/>
                    </a:moveTo>
                    <a:lnTo>
                      <a:pt x="279" y="26"/>
                    </a:lnTo>
                    <a:lnTo>
                      <a:pt x="410" y="0"/>
                    </a:lnTo>
                    <a:lnTo>
                      <a:pt x="501" y="26"/>
                    </a:lnTo>
                    <a:lnTo>
                      <a:pt x="607" y="19"/>
                    </a:lnTo>
                    <a:lnTo>
                      <a:pt x="700" y="43"/>
                    </a:lnTo>
                    <a:lnTo>
                      <a:pt x="727" y="166"/>
                    </a:lnTo>
                    <a:lnTo>
                      <a:pt x="803" y="175"/>
                    </a:lnTo>
                    <a:lnTo>
                      <a:pt x="870" y="199"/>
                    </a:lnTo>
                    <a:lnTo>
                      <a:pt x="908" y="282"/>
                    </a:lnTo>
                    <a:lnTo>
                      <a:pt x="844" y="315"/>
                    </a:lnTo>
                    <a:lnTo>
                      <a:pt x="712" y="273"/>
                    </a:lnTo>
                    <a:lnTo>
                      <a:pt x="782" y="223"/>
                    </a:lnTo>
                    <a:lnTo>
                      <a:pt x="671" y="199"/>
                    </a:lnTo>
                    <a:lnTo>
                      <a:pt x="621" y="124"/>
                    </a:lnTo>
                    <a:lnTo>
                      <a:pt x="621" y="76"/>
                    </a:lnTo>
                    <a:lnTo>
                      <a:pt x="554" y="76"/>
                    </a:lnTo>
                    <a:lnTo>
                      <a:pt x="343" y="67"/>
                    </a:lnTo>
                    <a:lnTo>
                      <a:pt x="264" y="142"/>
                    </a:lnTo>
                    <a:lnTo>
                      <a:pt x="144" y="142"/>
                    </a:lnTo>
                    <a:lnTo>
                      <a:pt x="0" y="183"/>
                    </a:lnTo>
                    <a:lnTo>
                      <a:pt x="80" y="100"/>
                    </a:lnTo>
                    <a:lnTo>
                      <a:pt x="211" y="83"/>
                    </a:lnTo>
                    <a:close/>
                  </a:path>
                </a:pathLst>
              </a:custGeom>
              <a:solidFill>
                <a:srgbClr val="00A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92" name="Tree"/>
            <p:cNvSpPr>
              <a:spLocks noEditPoints="1" noChangeArrowheads="1"/>
            </p:cNvSpPr>
            <p:nvPr/>
          </p:nvSpPr>
          <p:spPr bwMode="auto">
            <a:xfrm>
              <a:off x="3214" y="1853"/>
              <a:ext cx="451" cy="560"/>
            </a:xfrm>
            <a:custGeom>
              <a:avLst/>
              <a:gdLst>
                <a:gd name="G0" fmla="+- 0 0 0"/>
                <a:gd name="G1" fmla="*/ 18450 1 3"/>
                <a:gd name="G2" fmla="*/ 18450 2 3"/>
                <a:gd name="G3" fmla="+- 18450 0 0"/>
                <a:gd name="T0" fmla="*/ 10800 w 21600"/>
                <a:gd name="T1" fmla="*/ 0 h 21600"/>
                <a:gd name="T2" fmla="*/ 6171 w 21600"/>
                <a:gd name="T3" fmla="*/ 6150 h 21600"/>
                <a:gd name="T4" fmla="*/ 3086 w 21600"/>
                <a:gd name="T5" fmla="*/ 12300 h 21600"/>
                <a:gd name="T6" fmla="*/ 0 w 21600"/>
                <a:gd name="T7" fmla="*/ 18450 h 21600"/>
                <a:gd name="T8" fmla="*/ 15429 w 21600"/>
                <a:gd name="T9" fmla="*/ 6150 h 21600"/>
                <a:gd name="T10" fmla="*/ 18514 w 21600"/>
                <a:gd name="T11" fmla="*/ 12300 h 21600"/>
                <a:gd name="T12" fmla="*/ 21600 w 21600"/>
                <a:gd name="T13" fmla="*/ 18450 h 21600"/>
                <a:gd name="T14" fmla="*/ 17694720 60000 65536"/>
                <a:gd name="T15" fmla="*/ 11796480 60000 65536"/>
                <a:gd name="T16" fmla="*/ 11796480 60000 65536"/>
                <a:gd name="T17" fmla="*/ 11796480 60000 65536"/>
                <a:gd name="T18" fmla="*/ 0 60000 65536"/>
                <a:gd name="T19" fmla="*/ 0 60000 65536"/>
                <a:gd name="T20" fmla="*/ 0 60000 65536"/>
                <a:gd name="T21" fmla="*/ 761 w 21600"/>
                <a:gd name="T22" fmla="*/ 22454 h 21600"/>
                <a:gd name="T23" fmla="*/ 21069 w 21600"/>
                <a:gd name="T24" fmla="*/ 28282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0" y="18450"/>
                  </a:moveTo>
                  <a:lnTo>
                    <a:pt x="9257" y="18450"/>
                  </a:lnTo>
                  <a:lnTo>
                    <a:pt x="9257" y="21600"/>
                  </a:lnTo>
                  <a:lnTo>
                    <a:pt x="12343" y="21600"/>
                  </a:lnTo>
                  <a:lnTo>
                    <a:pt x="12343" y="18450"/>
                  </a:lnTo>
                  <a:lnTo>
                    <a:pt x="21600" y="18450"/>
                  </a:lnTo>
                  <a:lnTo>
                    <a:pt x="12343" y="12300"/>
                  </a:lnTo>
                  <a:lnTo>
                    <a:pt x="18514" y="12300"/>
                  </a:lnTo>
                  <a:lnTo>
                    <a:pt x="12343" y="6150"/>
                  </a:lnTo>
                  <a:lnTo>
                    <a:pt x="15429" y="6150"/>
                  </a:lnTo>
                  <a:lnTo>
                    <a:pt x="10800" y="0"/>
                  </a:lnTo>
                  <a:lnTo>
                    <a:pt x="6171" y="6150"/>
                  </a:lnTo>
                  <a:lnTo>
                    <a:pt x="9257" y="6150"/>
                  </a:lnTo>
                  <a:lnTo>
                    <a:pt x="3086" y="12300"/>
                  </a:lnTo>
                  <a:lnTo>
                    <a:pt x="9257" y="12300"/>
                  </a:lnTo>
                  <a:close/>
                </a:path>
              </a:pathLst>
            </a:cu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93" name="Group 239"/>
            <p:cNvGrpSpPr>
              <a:grpSpLocks/>
            </p:cNvGrpSpPr>
            <p:nvPr/>
          </p:nvGrpSpPr>
          <p:grpSpPr bwMode="auto">
            <a:xfrm>
              <a:off x="4180" y="1994"/>
              <a:ext cx="439" cy="567"/>
              <a:chOff x="3029" y="3936"/>
              <a:chExt cx="1157" cy="1884"/>
            </a:xfrm>
          </p:grpSpPr>
          <p:sp>
            <p:nvSpPr>
              <p:cNvPr id="594" name="Freeform 240"/>
              <p:cNvSpPr>
                <a:spLocks/>
              </p:cNvSpPr>
              <p:nvPr/>
            </p:nvSpPr>
            <p:spPr bwMode="auto">
              <a:xfrm>
                <a:off x="3867" y="4281"/>
                <a:ext cx="58" cy="7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1" y="3"/>
                  </a:cxn>
                  <a:cxn ang="0">
                    <a:pos x="49" y="10"/>
                  </a:cxn>
                  <a:cxn ang="0">
                    <a:pos x="55" y="23"/>
                  </a:cxn>
                  <a:cxn ang="0">
                    <a:pos x="58" y="38"/>
                  </a:cxn>
                  <a:cxn ang="0">
                    <a:pos x="55" y="52"/>
                  </a:cxn>
                  <a:cxn ang="0">
                    <a:pos x="49" y="62"/>
                  </a:cxn>
                  <a:cxn ang="0">
                    <a:pos x="41" y="69"/>
                  </a:cxn>
                  <a:cxn ang="0">
                    <a:pos x="32" y="73"/>
                  </a:cxn>
                  <a:cxn ang="0">
                    <a:pos x="20" y="69"/>
                  </a:cxn>
                  <a:cxn ang="0">
                    <a:pos x="8" y="62"/>
                  </a:cxn>
                  <a:cxn ang="0">
                    <a:pos x="3" y="52"/>
                  </a:cxn>
                  <a:cxn ang="0">
                    <a:pos x="0" y="38"/>
                  </a:cxn>
                  <a:cxn ang="0">
                    <a:pos x="3" y="23"/>
                  </a:cxn>
                  <a:cxn ang="0">
                    <a:pos x="8" y="10"/>
                  </a:cxn>
                  <a:cxn ang="0">
                    <a:pos x="20" y="3"/>
                  </a:cxn>
                  <a:cxn ang="0">
                    <a:pos x="32" y="0"/>
                  </a:cxn>
                </a:cxnLst>
                <a:rect l="0" t="0" r="r" b="b"/>
                <a:pathLst>
                  <a:path w="58" h="73">
                    <a:moveTo>
                      <a:pt x="32" y="0"/>
                    </a:moveTo>
                    <a:lnTo>
                      <a:pt x="41" y="3"/>
                    </a:lnTo>
                    <a:lnTo>
                      <a:pt x="49" y="10"/>
                    </a:lnTo>
                    <a:lnTo>
                      <a:pt x="55" y="23"/>
                    </a:lnTo>
                    <a:lnTo>
                      <a:pt x="58" y="38"/>
                    </a:lnTo>
                    <a:lnTo>
                      <a:pt x="55" y="52"/>
                    </a:lnTo>
                    <a:lnTo>
                      <a:pt x="49" y="62"/>
                    </a:lnTo>
                    <a:lnTo>
                      <a:pt x="41" y="69"/>
                    </a:lnTo>
                    <a:lnTo>
                      <a:pt x="32" y="73"/>
                    </a:lnTo>
                    <a:lnTo>
                      <a:pt x="20" y="69"/>
                    </a:lnTo>
                    <a:lnTo>
                      <a:pt x="8" y="62"/>
                    </a:lnTo>
                    <a:lnTo>
                      <a:pt x="3" y="52"/>
                    </a:lnTo>
                    <a:lnTo>
                      <a:pt x="0" y="38"/>
                    </a:lnTo>
                    <a:lnTo>
                      <a:pt x="3" y="23"/>
                    </a:lnTo>
                    <a:lnTo>
                      <a:pt x="8" y="10"/>
                    </a:lnTo>
                    <a:lnTo>
                      <a:pt x="20" y="3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6967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" name="Freeform 241"/>
              <p:cNvSpPr>
                <a:spLocks/>
              </p:cNvSpPr>
              <p:nvPr/>
            </p:nvSpPr>
            <p:spPr bwMode="auto">
              <a:xfrm>
                <a:off x="3190" y="4080"/>
                <a:ext cx="715" cy="1740"/>
              </a:xfrm>
              <a:custGeom>
                <a:avLst/>
                <a:gdLst/>
                <a:ahLst/>
                <a:cxnLst>
                  <a:cxn ang="0">
                    <a:pos x="258" y="1538"/>
                  </a:cxn>
                  <a:cxn ang="0">
                    <a:pos x="243" y="978"/>
                  </a:cxn>
                  <a:cxn ang="0">
                    <a:pos x="114" y="986"/>
                  </a:cxn>
                  <a:cxn ang="0">
                    <a:pos x="328" y="804"/>
                  </a:cxn>
                  <a:cxn ang="0">
                    <a:pos x="314" y="754"/>
                  </a:cxn>
                  <a:cxn ang="0">
                    <a:pos x="287" y="572"/>
                  </a:cxn>
                  <a:cxn ang="0">
                    <a:pos x="158" y="688"/>
                  </a:cxn>
                  <a:cxn ang="0">
                    <a:pos x="114" y="667"/>
                  </a:cxn>
                  <a:cxn ang="0">
                    <a:pos x="100" y="629"/>
                  </a:cxn>
                  <a:cxn ang="0">
                    <a:pos x="299" y="532"/>
                  </a:cxn>
                  <a:cxn ang="0">
                    <a:pos x="258" y="397"/>
                  </a:cxn>
                  <a:cxn ang="0">
                    <a:pos x="243" y="369"/>
                  </a:cxn>
                  <a:cxn ang="0">
                    <a:pos x="343" y="234"/>
                  </a:cxn>
                  <a:cxn ang="0">
                    <a:pos x="173" y="165"/>
                  </a:cxn>
                  <a:cxn ang="0">
                    <a:pos x="343" y="78"/>
                  </a:cxn>
                  <a:cxn ang="0">
                    <a:pos x="419" y="19"/>
                  </a:cxn>
                  <a:cxn ang="0">
                    <a:pos x="401" y="319"/>
                  </a:cxn>
                  <a:cxn ang="0">
                    <a:pos x="554" y="281"/>
                  </a:cxn>
                  <a:cxn ang="0">
                    <a:pos x="542" y="310"/>
                  </a:cxn>
                  <a:cxn ang="0">
                    <a:pos x="586" y="350"/>
                  </a:cxn>
                  <a:cxn ang="0">
                    <a:pos x="401" y="359"/>
                  </a:cxn>
                  <a:cxn ang="0">
                    <a:pos x="387" y="562"/>
                  </a:cxn>
                  <a:cxn ang="0">
                    <a:pos x="387" y="764"/>
                  </a:cxn>
                  <a:cxn ang="0">
                    <a:pos x="601" y="832"/>
                  </a:cxn>
                  <a:cxn ang="0">
                    <a:pos x="601" y="881"/>
                  </a:cxn>
                  <a:cxn ang="0">
                    <a:pos x="401" y="804"/>
                  </a:cxn>
                  <a:cxn ang="0">
                    <a:pos x="357" y="1056"/>
                  </a:cxn>
                  <a:cxn ang="0">
                    <a:pos x="457" y="1191"/>
                  </a:cxn>
                  <a:cxn ang="0">
                    <a:pos x="630" y="1307"/>
                  </a:cxn>
                  <a:cxn ang="0">
                    <a:pos x="630" y="1354"/>
                  </a:cxn>
                  <a:cxn ang="0">
                    <a:pos x="442" y="1219"/>
                  </a:cxn>
                  <a:cxn ang="0">
                    <a:pos x="357" y="1375"/>
                  </a:cxn>
                  <a:cxn ang="0">
                    <a:pos x="214" y="1740"/>
                  </a:cxn>
                </a:cxnLst>
                <a:rect l="0" t="0" r="r" b="b"/>
                <a:pathLst>
                  <a:path w="715" h="1740">
                    <a:moveTo>
                      <a:pt x="214" y="1740"/>
                    </a:moveTo>
                    <a:lnTo>
                      <a:pt x="258" y="1538"/>
                    </a:lnTo>
                    <a:lnTo>
                      <a:pt x="299" y="1024"/>
                    </a:lnTo>
                    <a:lnTo>
                      <a:pt x="243" y="978"/>
                    </a:lnTo>
                    <a:lnTo>
                      <a:pt x="15" y="1064"/>
                    </a:lnTo>
                    <a:lnTo>
                      <a:pt x="114" y="986"/>
                    </a:lnTo>
                    <a:lnTo>
                      <a:pt x="322" y="915"/>
                    </a:lnTo>
                    <a:lnTo>
                      <a:pt x="328" y="804"/>
                    </a:lnTo>
                    <a:lnTo>
                      <a:pt x="173" y="792"/>
                    </a:lnTo>
                    <a:lnTo>
                      <a:pt x="314" y="754"/>
                    </a:lnTo>
                    <a:lnTo>
                      <a:pt x="328" y="640"/>
                    </a:lnTo>
                    <a:lnTo>
                      <a:pt x="287" y="572"/>
                    </a:lnTo>
                    <a:lnTo>
                      <a:pt x="188" y="629"/>
                    </a:lnTo>
                    <a:lnTo>
                      <a:pt x="158" y="688"/>
                    </a:lnTo>
                    <a:lnTo>
                      <a:pt x="15" y="773"/>
                    </a:lnTo>
                    <a:lnTo>
                      <a:pt x="114" y="667"/>
                    </a:lnTo>
                    <a:lnTo>
                      <a:pt x="0" y="698"/>
                    </a:lnTo>
                    <a:lnTo>
                      <a:pt x="100" y="629"/>
                    </a:lnTo>
                    <a:lnTo>
                      <a:pt x="173" y="572"/>
                    </a:lnTo>
                    <a:lnTo>
                      <a:pt x="299" y="532"/>
                    </a:lnTo>
                    <a:lnTo>
                      <a:pt x="372" y="426"/>
                    </a:lnTo>
                    <a:lnTo>
                      <a:pt x="258" y="397"/>
                    </a:lnTo>
                    <a:lnTo>
                      <a:pt x="158" y="407"/>
                    </a:lnTo>
                    <a:lnTo>
                      <a:pt x="243" y="369"/>
                    </a:lnTo>
                    <a:lnTo>
                      <a:pt x="357" y="359"/>
                    </a:lnTo>
                    <a:lnTo>
                      <a:pt x="343" y="234"/>
                    </a:lnTo>
                    <a:lnTo>
                      <a:pt x="273" y="194"/>
                    </a:lnTo>
                    <a:lnTo>
                      <a:pt x="173" y="165"/>
                    </a:lnTo>
                    <a:lnTo>
                      <a:pt x="325" y="182"/>
                    </a:lnTo>
                    <a:lnTo>
                      <a:pt x="343" y="78"/>
                    </a:lnTo>
                    <a:lnTo>
                      <a:pt x="343" y="0"/>
                    </a:lnTo>
                    <a:lnTo>
                      <a:pt x="419" y="19"/>
                    </a:lnTo>
                    <a:lnTo>
                      <a:pt x="372" y="184"/>
                    </a:lnTo>
                    <a:lnTo>
                      <a:pt x="401" y="319"/>
                    </a:lnTo>
                    <a:lnTo>
                      <a:pt x="472" y="281"/>
                    </a:lnTo>
                    <a:lnTo>
                      <a:pt x="554" y="281"/>
                    </a:lnTo>
                    <a:lnTo>
                      <a:pt x="642" y="253"/>
                    </a:lnTo>
                    <a:lnTo>
                      <a:pt x="542" y="310"/>
                    </a:lnTo>
                    <a:lnTo>
                      <a:pt x="671" y="338"/>
                    </a:lnTo>
                    <a:lnTo>
                      <a:pt x="586" y="350"/>
                    </a:lnTo>
                    <a:lnTo>
                      <a:pt x="472" y="338"/>
                    </a:lnTo>
                    <a:lnTo>
                      <a:pt x="401" y="359"/>
                    </a:lnTo>
                    <a:lnTo>
                      <a:pt x="428" y="454"/>
                    </a:lnTo>
                    <a:lnTo>
                      <a:pt x="387" y="562"/>
                    </a:lnTo>
                    <a:lnTo>
                      <a:pt x="387" y="667"/>
                    </a:lnTo>
                    <a:lnTo>
                      <a:pt x="387" y="764"/>
                    </a:lnTo>
                    <a:lnTo>
                      <a:pt x="486" y="764"/>
                    </a:lnTo>
                    <a:lnTo>
                      <a:pt x="601" y="832"/>
                    </a:lnTo>
                    <a:lnTo>
                      <a:pt x="685" y="861"/>
                    </a:lnTo>
                    <a:lnTo>
                      <a:pt x="601" y="881"/>
                    </a:lnTo>
                    <a:lnTo>
                      <a:pt x="516" y="823"/>
                    </a:lnTo>
                    <a:lnTo>
                      <a:pt x="401" y="804"/>
                    </a:lnTo>
                    <a:lnTo>
                      <a:pt x="401" y="920"/>
                    </a:lnTo>
                    <a:lnTo>
                      <a:pt x="357" y="1056"/>
                    </a:lnTo>
                    <a:lnTo>
                      <a:pt x="372" y="1172"/>
                    </a:lnTo>
                    <a:lnTo>
                      <a:pt x="457" y="1191"/>
                    </a:lnTo>
                    <a:lnTo>
                      <a:pt x="527" y="1219"/>
                    </a:lnTo>
                    <a:lnTo>
                      <a:pt x="630" y="1307"/>
                    </a:lnTo>
                    <a:lnTo>
                      <a:pt x="715" y="1307"/>
                    </a:lnTo>
                    <a:lnTo>
                      <a:pt x="630" y="1354"/>
                    </a:lnTo>
                    <a:lnTo>
                      <a:pt x="542" y="1277"/>
                    </a:lnTo>
                    <a:lnTo>
                      <a:pt x="442" y="1219"/>
                    </a:lnTo>
                    <a:lnTo>
                      <a:pt x="357" y="1238"/>
                    </a:lnTo>
                    <a:lnTo>
                      <a:pt x="357" y="1375"/>
                    </a:lnTo>
                    <a:lnTo>
                      <a:pt x="328" y="1732"/>
                    </a:lnTo>
                    <a:lnTo>
                      <a:pt x="214" y="1740"/>
                    </a:lnTo>
                    <a:close/>
                  </a:path>
                </a:pathLst>
              </a:custGeom>
              <a:solidFill>
                <a:srgbClr val="4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" name="Freeform 242"/>
              <p:cNvSpPr>
                <a:spLocks/>
              </p:cNvSpPr>
              <p:nvPr/>
            </p:nvSpPr>
            <p:spPr bwMode="auto">
              <a:xfrm>
                <a:off x="3378" y="3936"/>
                <a:ext cx="603" cy="284"/>
              </a:xfrm>
              <a:custGeom>
                <a:avLst/>
                <a:gdLst/>
                <a:ahLst/>
                <a:cxnLst>
                  <a:cxn ang="0">
                    <a:pos x="0" y="125"/>
                  </a:cxn>
                  <a:cxn ang="0">
                    <a:pos x="111" y="114"/>
                  </a:cxn>
                  <a:cxn ang="0">
                    <a:pos x="111" y="83"/>
                  </a:cxn>
                  <a:cxn ang="0">
                    <a:pos x="114" y="57"/>
                  </a:cxn>
                  <a:cxn ang="0">
                    <a:pos x="123" y="38"/>
                  </a:cxn>
                  <a:cxn ang="0">
                    <a:pos x="134" y="23"/>
                  </a:cxn>
                  <a:cxn ang="0">
                    <a:pos x="155" y="12"/>
                  </a:cxn>
                  <a:cxn ang="0">
                    <a:pos x="181" y="5"/>
                  </a:cxn>
                  <a:cxn ang="0">
                    <a:pos x="219" y="2"/>
                  </a:cxn>
                  <a:cxn ang="0">
                    <a:pos x="269" y="0"/>
                  </a:cxn>
                  <a:cxn ang="0">
                    <a:pos x="307" y="26"/>
                  </a:cxn>
                  <a:cxn ang="0">
                    <a:pos x="348" y="23"/>
                  </a:cxn>
                  <a:cxn ang="0">
                    <a:pos x="377" y="24"/>
                  </a:cxn>
                  <a:cxn ang="0">
                    <a:pos x="404" y="31"/>
                  </a:cxn>
                  <a:cxn ang="0">
                    <a:pos x="418" y="43"/>
                  </a:cxn>
                  <a:cxn ang="0">
                    <a:pos x="430" y="59"/>
                  </a:cxn>
                  <a:cxn ang="0">
                    <a:pos x="439" y="78"/>
                  </a:cxn>
                  <a:cxn ang="0">
                    <a:pos x="442" y="99"/>
                  </a:cxn>
                  <a:cxn ang="0">
                    <a:pos x="442" y="125"/>
                  </a:cxn>
                  <a:cxn ang="0">
                    <a:pos x="512" y="127"/>
                  </a:cxn>
                  <a:cxn ang="0">
                    <a:pos x="559" y="130"/>
                  </a:cxn>
                  <a:cxn ang="0">
                    <a:pos x="588" y="139"/>
                  </a:cxn>
                  <a:cxn ang="0">
                    <a:pos x="603" y="153"/>
                  </a:cxn>
                  <a:cxn ang="0">
                    <a:pos x="600" y="172"/>
                  </a:cxn>
                  <a:cxn ang="0">
                    <a:pos x="585" y="199"/>
                  </a:cxn>
                  <a:cxn ang="0">
                    <a:pos x="562" y="238"/>
                  </a:cxn>
                  <a:cxn ang="0">
                    <a:pos x="533" y="284"/>
                  </a:cxn>
                  <a:cxn ang="0">
                    <a:pos x="480" y="279"/>
                  </a:cxn>
                  <a:cxn ang="0">
                    <a:pos x="442" y="272"/>
                  </a:cxn>
                  <a:cxn ang="0">
                    <a:pos x="413" y="264"/>
                  </a:cxn>
                  <a:cxn ang="0">
                    <a:pos x="392" y="255"/>
                  </a:cxn>
                  <a:cxn ang="0">
                    <a:pos x="372" y="246"/>
                  </a:cxn>
                  <a:cxn ang="0">
                    <a:pos x="348" y="241"/>
                  </a:cxn>
                  <a:cxn ang="0">
                    <a:pos x="322" y="239"/>
                  </a:cxn>
                  <a:cxn ang="0">
                    <a:pos x="284" y="241"/>
                  </a:cxn>
                  <a:cxn ang="0">
                    <a:pos x="246" y="192"/>
                  </a:cxn>
                  <a:cxn ang="0">
                    <a:pos x="169" y="165"/>
                  </a:cxn>
                  <a:cxn ang="0">
                    <a:pos x="140" y="212"/>
                  </a:cxn>
                  <a:cxn ang="0">
                    <a:pos x="105" y="212"/>
                  </a:cxn>
                  <a:cxn ang="0">
                    <a:pos x="76" y="208"/>
                  </a:cxn>
                  <a:cxn ang="0">
                    <a:pos x="49" y="203"/>
                  </a:cxn>
                  <a:cxn ang="0">
                    <a:pos x="32" y="196"/>
                  </a:cxn>
                  <a:cxn ang="0">
                    <a:pos x="17" y="184"/>
                  </a:cxn>
                  <a:cxn ang="0">
                    <a:pos x="8" y="170"/>
                  </a:cxn>
                  <a:cxn ang="0">
                    <a:pos x="3" y="149"/>
                  </a:cxn>
                  <a:cxn ang="0">
                    <a:pos x="0" y="125"/>
                  </a:cxn>
                </a:cxnLst>
                <a:rect l="0" t="0" r="r" b="b"/>
                <a:pathLst>
                  <a:path w="603" h="284">
                    <a:moveTo>
                      <a:pt x="0" y="125"/>
                    </a:moveTo>
                    <a:lnTo>
                      <a:pt x="111" y="114"/>
                    </a:lnTo>
                    <a:lnTo>
                      <a:pt x="111" y="83"/>
                    </a:lnTo>
                    <a:lnTo>
                      <a:pt x="114" y="57"/>
                    </a:lnTo>
                    <a:lnTo>
                      <a:pt x="123" y="38"/>
                    </a:lnTo>
                    <a:lnTo>
                      <a:pt x="134" y="23"/>
                    </a:lnTo>
                    <a:lnTo>
                      <a:pt x="155" y="12"/>
                    </a:lnTo>
                    <a:lnTo>
                      <a:pt x="181" y="5"/>
                    </a:lnTo>
                    <a:lnTo>
                      <a:pt x="219" y="2"/>
                    </a:lnTo>
                    <a:lnTo>
                      <a:pt x="269" y="0"/>
                    </a:lnTo>
                    <a:lnTo>
                      <a:pt x="307" y="26"/>
                    </a:lnTo>
                    <a:lnTo>
                      <a:pt x="348" y="23"/>
                    </a:lnTo>
                    <a:lnTo>
                      <a:pt x="377" y="24"/>
                    </a:lnTo>
                    <a:lnTo>
                      <a:pt x="404" y="31"/>
                    </a:lnTo>
                    <a:lnTo>
                      <a:pt x="418" y="43"/>
                    </a:lnTo>
                    <a:lnTo>
                      <a:pt x="430" y="59"/>
                    </a:lnTo>
                    <a:lnTo>
                      <a:pt x="439" y="78"/>
                    </a:lnTo>
                    <a:lnTo>
                      <a:pt x="442" y="99"/>
                    </a:lnTo>
                    <a:lnTo>
                      <a:pt x="442" y="125"/>
                    </a:lnTo>
                    <a:lnTo>
                      <a:pt x="512" y="127"/>
                    </a:lnTo>
                    <a:lnTo>
                      <a:pt x="559" y="130"/>
                    </a:lnTo>
                    <a:lnTo>
                      <a:pt x="588" y="139"/>
                    </a:lnTo>
                    <a:lnTo>
                      <a:pt x="603" y="153"/>
                    </a:lnTo>
                    <a:lnTo>
                      <a:pt x="600" y="172"/>
                    </a:lnTo>
                    <a:lnTo>
                      <a:pt x="585" y="199"/>
                    </a:lnTo>
                    <a:lnTo>
                      <a:pt x="562" y="238"/>
                    </a:lnTo>
                    <a:lnTo>
                      <a:pt x="533" y="284"/>
                    </a:lnTo>
                    <a:lnTo>
                      <a:pt x="480" y="279"/>
                    </a:lnTo>
                    <a:lnTo>
                      <a:pt x="442" y="272"/>
                    </a:lnTo>
                    <a:lnTo>
                      <a:pt x="413" y="264"/>
                    </a:lnTo>
                    <a:lnTo>
                      <a:pt x="392" y="255"/>
                    </a:lnTo>
                    <a:lnTo>
                      <a:pt x="372" y="246"/>
                    </a:lnTo>
                    <a:lnTo>
                      <a:pt x="348" y="241"/>
                    </a:lnTo>
                    <a:lnTo>
                      <a:pt x="322" y="239"/>
                    </a:lnTo>
                    <a:lnTo>
                      <a:pt x="284" y="241"/>
                    </a:lnTo>
                    <a:lnTo>
                      <a:pt x="246" y="192"/>
                    </a:lnTo>
                    <a:lnTo>
                      <a:pt x="169" y="165"/>
                    </a:lnTo>
                    <a:lnTo>
                      <a:pt x="140" y="212"/>
                    </a:lnTo>
                    <a:lnTo>
                      <a:pt x="105" y="212"/>
                    </a:lnTo>
                    <a:lnTo>
                      <a:pt x="76" y="208"/>
                    </a:lnTo>
                    <a:lnTo>
                      <a:pt x="49" y="203"/>
                    </a:lnTo>
                    <a:lnTo>
                      <a:pt x="32" y="196"/>
                    </a:lnTo>
                    <a:lnTo>
                      <a:pt x="17" y="184"/>
                    </a:lnTo>
                    <a:lnTo>
                      <a:pt x="8" y="170"/>
                    </a:lnTo>
                    <a:lnTo>
                      <a:pt x="3" y="149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" name="Freeform 243"/>
              <p:cNvSpPr>
                <a:spLocks/>
              </p:cNvSpPr>
              <p:nvPr/>
            </p:nvSpPr>
            <p:spPr bwMode="auto">
              <a:xfrm>
                <a:off x="3665" y="4269"/>
                <a:ext cx="430" cy="237"/>
              </a:xfrm>
              <a:custGeom>
                <a:avLst/>
                <a:gdLst/>
                <a:ahLst/>
                <a:cxnLst>
                  <a:cxn ang="0">
                    <a:pos x="0" y="92"/>
                  </a:cxn>
                  <a:cxn ang="0">
                    <a:pos x="0" y="0"/>
                  </a:cxn>
                  <a:cxn ang="0">
                    <a:pos x="210" y="14"/>
                  </a:cxn>
                  <a:cxn ang="0">
                    <a:pos x="269" y="83"/>
                  </a:cxn>
                  <a:cxn ang="0">
                    <a:pos x="339" y="85"/>
                  </a:cxn>
                  <a:cxn ang="0">
                    <a:pos x="389" y="92"/>
                  </a:cxn>
                  <a:cxn ang="0">
                    <a:pos x="418" y="104"/>
                  </a:cxn>
                  <a:cxn ang="0">
                    <a:pos x="430" y="121"/>
                  </a:cxn>
                  <a:cxn ang="0">
                    <a:pos x="424" y="142"/>
                  </a:cxn>
                  <a:cxn ang="0">
                    <a:pos x="404" y="170"/>
                  </a:cxn>
                  <a:cxn ang="0">
                    <a:pos x="369" y="201"/>
                  </a:cxn>
                  <a:cxn ang="0">
                    <a:pos x="325" y="237"/>
                  </a:cxn>
                  <a:cxn ang="0">
                    <a:pos x="251" y="237"/>
                  </a:cxn>
                  <a:cxn ang="0">
                    <a:pos x="193" y="234"/>
                  </a:cxn>
                  <a:cxn ang="0">
                    <a:pos x="152" y="227"/>
                  </a:cxn>
                  <a:cxn ang="0">
                    <a:pos x="120" y="215"/>
                  </a:cxn>
                  <a:cxn ang="0">
                    <a:pos x="90" y="196"/>
                  </a:cxn>
                  <a:cxn ang="0">
                    <a:pos x="64" y="171"/>
                  </a:cxn>
                  <a:cxn ang="0">
                    <a:pos x="35" y="137"/>
                  </a:cxn>
                  <a:cxn ang="0">
                    <a:pos x="0" y="92"/>
                  </a:cxn>
                </a:cxnLst>
                <a:rect l="0" t="0" r="r" b="b"/>
                <a:pathLst>
                  <a:path w="430" h="237">
                    <a:moveTo>
                      <a:pt x="0" y="92"/>
                    </a:moveTo>
                    <a:lnTo>
                      <a:pt x="0" y="0"/>
                    </a:lnTo>
                    <a:lnTo>
                      <a:pt x="210" y="14"/>
                    </a:lnTo>
                    <a:lnTo>
                      <a:pt x="269" y="83"/>
                    </a:lnTo>
                    <a:lnTo>
                      <a:pt x="339" y="85"/>
                    </a:lnTo>
                    <a:lnTo>
                      <a:pt x="389" y="92"/>
                    </a:lnTo>
                    <a:lnTo>
                      <a:pt x="418" y="104"/>
                    </a:lnTo>
                    <a:lnTo>
                      <a:pt x="430" y="121"/>
                    </a:lnTo>
                    <a:lnTo>
                      <a:pt x="424" y="142"/>
                    </a:lnTo>
                    <a:lnTo>
                      <a:pt x="404" y="170"/>
                    </a:lnTo>
                    <a:lnTo>
                      <a:pt x="369" y="201"/>
                    </a:lnTo>
                    <a:lnTo>
                      <a:pt x="325" y="237"/>
                    </a:lnTo>
                    <a:lnTo>
                      <a:pt x="251" y="237"/>
                    </a:lnTo>
                    <a:lnTo>
                      <a:pt x="193" y="234"/>
                    </a:lnTo>
                    <a:lnTo>
                      <a:pt x="152" y="227"/>
                    </a:lnTo>
                    <a:lnTo>
                      <a:pt x="120" y="215"/>
                    </a:lnTo>
                    <a:lnTo>
                      <a:pt x="90" y="196"/>
                    </a:lnTo>
                    <a:lnTo>
                      <a:pt x="64" y="171"/>
                    </a:lnTo>
                    <a:lnTo>
                      <a:pt x="35" y="137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" name="Freeform 244"/>
              <p:cNvSpPr>
                <a:spLocks/>
              </p:cNvSpPr>
              <p:nvPr/>
            </p:nvSpPr>
            <p:spPr bwMode="auto">
              <a:xfrm>
                <a:off x="3190" y="4175"/>
                <a:ext cx="357" cy="196"/>
              </a:xfrm>
              <a:custGeom>
                <a:avLst/>
                <a:gdLst/>
                <a:ahLst/>
                <a:cxnLst>
                  <a:cxn ang="0">
                    <a:pos x="30" y="118"/>
                  </a:cxn>
                  <a:cxn ang="0">
                    <a:pos x="0" y="196"/>
                  </a:cxn>
                  <a:cxn ang="0">
                    <a:pos x="114" y="196"/>
                  </a:cxn>
                  <a:cxn ang="0">
                    <a:pos x="188" y="80"/>
                  </a:cxn>
                  <a:cxn ang="0">
                    <a:pos x="302" y="82"/>
                  </a:cxn>
                  <a:cxn ang="0">
                    <a:pos x="357" y="11"/>
                  </a:cxn>
                  <a:cxn ang="0">
                    <a:pos x="296" y="4"/>
                  </a:cxn>
                  <a:cxn ang="0">
                    <a:pos x="237" y="0"/>
                  </a:cxn>
                  <a:cxn ang="0">
                    <a:pos x="182" y="0"/>
                  </a:cxn>
                  <a:cxn ang="0">
                    <a:pos x="132" y="7"/>
                  </a:cxn>
                  <a:cxn ang="0">
                    <a:pos x="91" y="19"/>
                  </a:cxn>
                  <a:cxn ang="0">
                    <a:pos x="59" y="42"/>
                  </a:cxn>
                  <a:cxn ang="0">
                    <a:pos x="38" y="73"/>
                  </a:cxn>
                  <a:cxn ang="0">
                    <a:pos x="30" y="118"/>
                  </a:cxn>
                </a:cxnLst>
                <a:rect l="0" t="0" r="r" b="b"/>
                <a:pathLst>
                  <a:path w="357" h="196">
                    <a:moveTo>
                      <a:pt x="30" y="118"/>
                    </a:moveTo>
                    <a:lnTo>
                      <a:pt x="0" y="196"/>
                    </a:lnTo>
                    <a:lnTo>
                      <a:pt x="114" y="196"/>
                    </a:lnTo>
                    <a:lnTo>
                      <a:pt x="188" y="80"/>
                    </a:lnTo>
                    <a:lnTo>
                      <a:pt x="302" y="82"/>
                    </a:lnTo>
                    <a:lnTo>
                      <a:pt x="357" y="11"/>
                    </a:lnTo>
                    <a:lnTo>
                      <a:pt x="296" y="4"/>
                    </a:lnTo>
                    <a:lnTo>
                      <a:pt x="237" y="0"/>
                    </a:lnTo>
                    <a:lnTo>
                      <a:pt x="182" y="0"/>
                    </a:lnTo>
                    <a:lnTo>
                      <a:pt x="132" y="7"/>
                    </a:lnTo>
                    <a:lnTo>
                      <a:pt x="91" y="19"/>
                    </a:lnTo>
                    <a:lnTo>
                      <a:pt x="59" y="42"/>
                    </a:lnTo>
                    <a:lnTo>
                      <a:pt x="38" y="73"/>
                    </a:lnTo>
                    <a:lnTo>
                      <a:pt x="30" y="118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" name="Freeform 245"/>
              <p:cNvSpPr>
                <a:spLocks/>
              </p:cNvSpPr>
              <p:nvPr/>
            </p:nvSpPr>
            <p:spPr bwMode="auto">
              <a:xfrm>
                <a:off x="3029" y="4387"/>
                <a:ext cx="1031" cy="497"/>
              </a:xfrm>
              <a:custGeom>
                <a:avLst/>
                <a:gdLst/>
                <a:ahLst/>
                <a:cxnLst>
                  <a:cxn ang="0">
                    <a:pos x="384" y="1"/>
                  </a:cxn>
                  <a:cxn ang="0">
                    <a:pos x="518" y="100"/>
                  </a:cxn>
                  <a:cxn ang="0">
                    <a:pos x="577" y="102"/>
                  </a:cxn>
                  <a:cxn ang="0">
                    <a:pos x="627" y="107"/>
                  </a:cxn>
                  <a:cxn ang="0">
                    <a:pos x="671" y="116"/>
                  </a:cxn>
                  <a:cxn ang="0">
                    <a:pos x="709" y="130"/>
                  </a:cxn>
                  <a:cxn ang="0">
                    <a:pos x="741" y="149"/>
                  </a:cxn>
                  <a:cxn ang="0">
                    <a:pos x="767" y="175"/>
                  </a:cxn>
                  <a:cxn ang="0">
                    <a:pos x="791" y="206"/>
                  </a:cxn>
                  <a:cxn ang="0">
                    <a:pos x="808" y="244"/>
                  </a:cxn>
                  <a:cxn ang="0">
                    <a:pos x="762" y="294"/>
                  </a:cxn>
                  <a:cxn ang="0">
                    <a:pos x="832" y="287"/>
                  </a:cxn>
                  <a:cxn ang="0">
                    <a:pos x="896" y="300"/>
                  </a:cxn>
                  <a:cxn ang="0">
                    <a:pos x="955" y="322"/>
                  </a:cxn>
                  <a:cxn ang="0">
                    <a:pos x="996" y="353"/>
                  </a:cxn>
                  <a:cxn ang="0">
                    <a:pos x="1025" y="391"/>
                  </a:cxn>
                  <a:cxn ang="0">
                    <a:pos x="1031" y="430"/>
                  </a:cxn>
                  <a:cxn ang="0">
                    <a:pos x="1016" y="468"/>
                  </a:cxn>
                  <a:cxn ang="0">
                    <a:pos x="975" y="497"/>
                  </a:cxn>
                  <a:cxn ang="0">
                    <a:pos x="817" y="466"/>
                  </a:cxn>
                  <a:cxn ang="0">
                    <a:pos x="715" y="352"/>
                  </a:cxn>
                  <a:cxn ang="0">
                    <a:pos x="653" y="359"/>
                  </a:cxn>
                  <a:cxn ang="0">
                    <a:pos x="603" y="364"/>
                  </a:cxn>
                  <a:cxn ang="0">
                    <a:pos x="571" y="364"/>
                  </a:cxn>
                  <a:cxn ang="0">
                    <a:pos x="551" y="357"/>
                  </a:cxn>
                  <a:cxn ang="0">
                    <a:pos x="545" y="345"/>
                  </a:cxn>
                  <a:cxn ang="0">
                    <a:pos x="551" y="324"/>
                  </a:cxn>
                  <a:cxn ang="0">
                    <a:pos x="571" y="294"/>
                  </a:cxn>
                  <a:cxn ang="0">
                    <a:pos x="603" y="255"/>
                  </a:cxn>
                  <a:cxn ang="0">
                    <a:pos x="562" y="187"/>
                  </a:cxn>
                  <a:cxn ang="0">
                    <a:pos x="434" y="159"/>
                  </a:cxn>
                  <a:cxn ang="0">
                    <a:pos x="393" y="170"/>
                  </a:cxn>
                  <a:cxn ang="0">
                    <a:pos x="360" y="183"/>
                  </a:cxn>
                  <a:cxn ang="0">
                    <a:pos x="334" y="197"/>
                  </a:cxn>
                  <a:cxn ang="0">
                    <a:pos x="311" y="211"/>
                  </a:cxn>
                  <a:cxn ang="0">
                    <a:pos x="287" y="223"/>
                  </a:cxn>
                  <a:cxn ang="0">
                    <a:pos x="261" y="234"/>
                  </a:cxn>
                  <a:cxn ang="0">
                    <a:pos x="229" y="242"/>
                  </a:cxn>
                  <a:cxn ang="0">
                    <a:pos x="191" y="244"/>
                  </a:cxn>
                  <a:cxn ang="0">
                    <a:pos x="176" y="294"/>
                  </a:cxn>
                  <a:cxn ang="0">
                    <a:pos x="106" y="291"/>
                  </a:cxn>
                  <a:cxn ang="0">
                    <a:pos x="53" y="281"/>
                  </a:cxn>
                  <a:cxn ang="0">
                    <a:pos x="18" y="267"/>
                  </a:cxn>
                  <a:cxn ang="0">
                    <a:pos x="0" y="246"/>
                  </a:cxn>
                  <a:cxn ang="0">
                    <a:pos x="3" y="223"/>
                  </a:cxn>
                  <a:cxn ang="0">
                    <a:pos x="24" y="199"/>
                  </a:cxn>
                  <a:cxn ang="0">
                    <a:pos x="62" y="173"/>
                  </a:cxn>
                  <a:cxn ang="0">
                    <a:pos x="120" y="147"/>
                  </a:cxn>
                  <a:cxn ang="0">
                    <a:pos x="100" y="104"/>
                  </a:cxn>
                  <a:cxn ang="0">
                    <a:pos x="106" y="69"/>
                  </a:cxn>
                  <a:cxn ang="0">
                    <a:pos x="126" y="43"/>
                  </a:cxn>
                  <a:cxn ang="0">
                    <a:pos x="164" y="22"/>
                  </a:cxn>
                  <a:cxn ang="0">
                    <a:pos x="211" y="10"/>
                  </a:cxn>
                  <a:cxn ang="0">
                    <a:pos x="267" y="1"/>
                  </a:cxn>
                  <a:cxn ang="0">
                    <a:pos x="325" y="0"/>
                  </a:cxn>
                  <a:cxn ang="0">
                    <a:pos x="384" y="1"/>
                  </a:cxn>
                </a:cxnLst>
                <a:rect l="0" t="0" r="r" b="b"/>
                <a:pathLst>
                  <a:path w="1031" h="497">
                    <a:moveTo>
                      <a:pt x="384" y="1"/>
                    </a:moveTo>
                    <a:lnTo>
                      <a:pt x="518" y="100"/>
                    </a:lnTo>
                    <a:lnTo>
                      <a:pt x="577" y="102"/>
                    </a:lnTo>
                    <a:lnTo>
                      <a:pt x="627" y="107"/>
                    </a:lnTo>
                    <a:lnTo>
                      <a:pt x="671" y="116"/>
                    </a:lnTo>
                    <a:lnTo>
                      <a:pt x="709" y="130"/>
                    </a:lnTo>
                    <a:lnTo>
                      <a:pt x="741" y="149"/>
                    </a:lnTo>
                    <a:lnTo>
                      <a:pt x="767" y="175"/>
                    </a:lnTo>
                    <a:lnTo>
                      <a:pt x="791" y="206"/>
                    </a:lnTo>
                    <a:lnTo>
                      <a:pt x="808" y="244"/>
                    </a:lnTo>
                    <a:lnTo>
                      <a:pt x="762" y="294"/>
                    </a:lnTo>
                    <a:lnTo>
                      <a:pt x="832" y="287"/>
                    </a:lnTo>
                    <a:lnTo>
                      <a:pt x="896" y="300"/>
                    </a:lnTo>
                    <a:lnTo>
                      <a:pt x="955" y="322"/>
                    </a:lnTo>
                    <a:lnTo>
                      <a:pt x="996" y="353"/>
                    </a:lnTo>
                    <a:lnTo>
                      <a:pt x="1025" y="391"/>
                    </a:lnTo>
                    <a:lnTo>
                      <a:pt x="1031" y="430"/>
                    </a:lnTo>
                    <a:lnTo>
                      <a:pt x="1016" y="468"/>
                    </a:lnTo>
                    <a:lnTo>
                      <a:pt x="975" y="497"/>
                    </a:lnTo>
                    <a:lnTo>
                      <a:pt x="817" y="466"/>
                    </a:lnTo>
                    <a:lnTo>
                      <a:pt x="715" y="352"/>
                    </a:lnTo>
                    <a:lnTo>
                      <a:pt x="653" y="359"/>
                    </a:lnTo>
                    <a:lnTo>
                      <a:pt x="603" y="364"/>
                    </a:lnTo>
                    <a:lnTo>
                      <a:pt x="571" y="364"/>
                    </a:lnTo>
                    <a:lnTo>
                      <a:pt x="551" y="357"/>
                    </a:lnTo>
                    <a:lnTo>
                      <a:pt x="545" y="345"/>
                    </a:lnTo>
                    <a:lnTo>
                      <a:pt x="551" y="324"/>
                    </a:lnTo>
                    <a:lnTo>
                      <a:pt x="571" y="294"/>
                    </a:lnTo>
                    <a:lnTo>
                      <a:pt x="603" y="255"/>
                    </a:lnTo>
                    <a:lnTo>
                      <a:pt x="562" y="187"/>
                    </a:lnTo>
                    <a:lnTo>
                      <a:pt x="434" y="159"/>
                    </a:lnTo>
                    <a:lnTo>
                      <a:pt x="393" y="170"/>
                    </a:lnTo>
                    <a:lnTo>
                      <a:pt x="360" y="183"/>
                    </a:lnTo>
                    <a:lnTo>
                      <a:pt x="334" y="197"/>
                    </a:lnTo>
                    <a:lnTo>
                      <a:pt x="311" y="211"/>
                    </a:lnTo>
                    <a:lnTo>
                      <a:pt x="287" y="223"/>
                    </a:lnTo>
                    <a:lnTo>
                      <a:pt x="261" y="234"/>
                    </a:lnTo>
                    <a:lnTo>
                      <a:pt x="229" y="242"/>
                    </a:lnTo>
                    <a:lnTo>
                      <a:pt x="191" y="244"/>
                    </a:lnTo>
                    <a:lnTo>
                      <a:pt x="176" y="294"/>
                    </a:lnTo>
                    <a:lnTo>
                      <a:pt x="106" y="291"/>
                    </a:lnTo>
                    <a:lnTo>
                      <a:pt x="53" y="281"/>
                    </a:lnTo>
                    <a:lnTo>
                      <a:pt x="18" y="267"/>
                    </a:lnTo>
                    <a:lnTo>
                      <a:pt x="0" y="246"/>
                    </a:lnTo>
                    <a:lnTo>
                      <a:pt x="3" y="223"/>
                    </a:lnTo>
                    <a:lnTo>
                      <a:pt x="24" y="199"/>
                    </a:lnTo>
                    <a:lnTo>
                      <a:pt x="62" y="173"/>
                    </a:lnTo>
                    <a:lnTo>
                      <a:pt x="120" y="147"/>
                    </a:lnTo>
                    <a:lnTo>
                      <a:pt x="100" y="104"/>
                    </a:lnTo>
                    <a:lnTo>
                      <a:pt x="106" y="69"/>
                    </a:lnTo>
                    <a:lnTo>
                      <a:pt x="126" y="43"/>
                    </a:lnTo>
                    <a:lnTo>
                      <a:pt x="164" y="22"/>
                    </a:lnTo>
                    <a:lnTo>
                      <a:pt x="211" y="10"/>
                    </a:lnTo>
                    <a:lnTo>
                      <a:pt x="267" y="1"/>
                    </a:lnTo>
                    <a:lnTo>
                      <a:pt x="325" y="0"/>
                    </a:lnTo>
                    <a:lnTo>
                      <a:pt x="384" y="1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0" name="Freeform 246"/>
              <p:cNvSpPr>
                <a:spLocks/>
              </p:cNvSpPr>
              <p:nvPr/>
            </p:nvSpPr>
            <p:spPr bwMode="auto">
              <a:xfrm>
                <a:off x="3032" y="4728"/>
                <a:ext cx="472" cy="210"/>
              </a:xfrm>
              <a:custGeom>
                <a:avLst/>
                <a:gdLst/>
                <a:ahLst/>
                <a:cxnLst>
                  <a:cxn ang="0">
                    <a:pos x="445" y="19"/>
                  </a:cxn>
                  <a:cxn ang="0">
                    <a:pos x="287" y="0"/>
                  </a:cxn>
                  <a:cxn ang="0">
                    <a:pos x="229" y="5"/>
                  </a:cxn>
                  <a:cxn ang="0">
                    <a:pos x="185" y="14"/>
                  </a:cxn>
                  <a:cxn ang="0">
                    <a:pos x="149" y="26"/>
                  </a:cxn>
                  <a:cxn ang="0">
                    <a:pos x="120" y="40"/>
                  </a:cxn>
                  <a:cxn ang="0">
                    <a:pos x="94" y="59"/>
                  </a:cxn>
                  <a:cxn ang="0">
                    <a:pos x="67" y="80"/>
                  </a:cxn>
                  <a:cxn ang="0">
                    <a:pos x="38" y="106"/>
                  </a:cxn>
                  <a:cxn ang="0">
                    <a:pos x="0" y="135"/>
                  </a:cxn>
                  <a:cxn ang="0">
                    <a:pos x="26" y="203"/>
                  </a:cxn>
                  <a:cxn ang="0">
                    <a:pos x="82" y="207"/>
                  </a:cxn>
                  <a:cxn ang="0">
                    <a:pos x="144" y="210"/>
                  </a:cxn>
                  <a:cxn ang="0">
                    <a:pos x="199" y="208"/>
                  </a:cxn>
                  <a:cxn ang="0">
                    <a:pos x="249" y="203"/>
                  </a:cxn>
                  <a:cxn ang="0">
                    <a:pos x="290" y="189"/>
                  </a:cxn>
                  <a:cxn ang="0">
                    <a:pos x="311" y="167"/>
                  </a:cxn>
                  <a:cxn ang="0">
                    <a:pos x="313" y="134"/>
                  </a:cxn>
                  <a:cxn ang="0">
                    <a:pos x="287" y="87"/>
                  </a:cxn>
                  <a:cxn ang="0">
                    <a:pos x="472" y="87"/>
                  </a:cxn>
                  <a:cxn ang="0">
                    <a:pos x="445" y="19"/>
                  </a:cxn>
                </a:cxnLst>
                <a:rect l="0" t="0" r="r" b="b"/>
                <a:pathLst>
                  <a:path w="472" h="210">
                    <a:moveTo>
                      <a:pt x="445" y="19"/>
                    </a:moveTo>
                    <a:lnTo>
                      <a:pt x="287" y="0"/>
                    </a:lnTo>
                    <a:lnTo>
                      <a:pt x="229" y="5"/>
                    </a:lnTo>
                    <a:lnTo>
                      <a:pt x="185" y="14"/>
                    </a:lnTo>
                    <a:lnTo>
                      <a:pt x="149" y="26"/>
                    </a:lnTo>
                    <a:lnTo>
                      <a:pt x="120" y="40"/>
                    </a:lnTo>
                    <a:lnTo>
                      <a:pt x="94" y="59"/>
                    </a:lnTo>
                    <a:lnTo>
                      <a:pt x="67" y="80"/>
                    </a:lnTo>
                    <a:lnTo>
                      <a:pt x="38" y="106"/>
                    </a:lnTo>
                    <a:lnTo>
                      <a:pt x="0" y="135"/>
                    </a:lnTo>
                    <a:lnTo>
                      <a:pt x="26" y="203"/>
                    </a:lnTo>
                    <a:lnTo>
                      <a:pt x="82" y="207"/>
                    </a:lnTo>
                    <a:lnTo>
                      <a:pt x="144" y="210"/>
                    </a:lnTo>
                    <a:lnTo>
                      <a:pt x="199" y="208"/>
                    </a:lnTo>
                    <a:lnTo>
                      <a:pt x="249" y="203"/>
                    </a:lnTo>
                    <a:lnTo>
                      <a:pt x="290" y="189"/>
                    </a:lnTo>
                    <a:lnTo>
                      <a:pt x="311" y="167"/>
                    </a:lnTo>
                    <a:lnTo>
                      <a:pt x="313" y="134"/>
                    </a:lnTo>
                    <a:lnTo>
                      <a:pt x="287" y="87"/>
                    </a:lnTo>
                    <a:lnTo>
                      <a:pt x="472" y="87"/>
                    </a:lnTo>
                    <a:lnTo>
                      <a:pt x="445" y="19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" name="Freeform 247"/>
              <p:cNvSpPr>
                <a:spLocks/>
              </p:cNvSpPr>
              <p:nvPr/>
            </p:nvSpPr>
            <p:spPr bwMode="auto">
              <a:xfrm>
                <a:off x="3539" y="4903"/>
                <a:ext cx="582" cy="163"/>
              </a:xfrm>
              <a:custGeom>
                <a:avLst/>
                <a:gdLst/>
                <a:ahLst/>
                <a:cxnLst>
                  <a:cxn ang="0">
                    <a:pos x="281" y="0"/>
                  </a:cxn>
                  <a:cxn ang="0">
                    <a:pos x="301" y="2"/>
                  </a:cxn>
                  <a:cxn ang="0">
                    <a:pos x="325" y="7"/>
                  </a:cxn>
                  <a:cxn ang="0">
                    <a:pos x="354" y="12"/>
                  </a:cxn>
                  <a:cxn ang="0">
                    <a:pos x="386" y="18"/>
                  </a:cxn>
                  <a:cxn ang="0">
                    <a:pos x="421" y="25"/>
                  </a:cxn>
                  <a:cxn ang="0">
                    <a:pos x="454" y="32"/>
                  </a:cxn>
                  <a:cxn ang="0">
                    <a:pos x="486" y="40"/>
                  </a:cxn>
                  <a:cxn ang="0">
                    <a:pos x="515" y="49"/>
                  </a:cxn>
                  <a:cxn ang="0">
                    <a:pos x="541" y="59"/>
                  </a:cxn>
                  <a:cxn ang="0">
                    <a:pos x="562" y="70"/>
                  </a:cxn>
                  <a:cxn ang="0">
                    <a:pos x="577" y="80"/>
                  </a:cxn>
                  <a:cxn ang="0">
                    <a:pos x="582" y="90"/>
                  </a:cxn>
                  <a:cxn ang="0">
                    <a:pos x="577" y="103"/>
                  </a:cxn>
                  <a:cxn ang="0">
                    <a:pos x="562" y="113"/>
                  </a:cxn>
                  <a:cxn ang="0">
                    <a:pos x="536" y="125"/>
                  </a:cxn>
                  <a:cxn ang="0">
                    <a:pos x="495" y="136"/>
                  </a:cxn>
                  <a:cxn ang="0">
                    <a:pos x="421" y="97"/>
                  </a:cxn>
                  <a:cxn ang="0">
                    <a:pos x="322" y="97"/>
                  </a:cxn>
                  <a:cxn ang="0">
                    <a:pos x="322" y="163"/>
                  </a:cxn>
                  <a:cxn ang="0">
                    <a:pos x="252" y="144"/>
                  </a:cxn>
                  <a:cxn ang="0">
                    <a:pos x="252" y="66"/>
                  </a:cxn>
                  <a:cxn ang="0">
                    <a:pos x="123" y="125"/>
                  </a:cxn>
                  <a:cxn ang="0">
                    <a:pos x="41" y="101"/>
                  </a:cxn>
                  <a:cxn ang="0">
                    <a:pos x="3" y="82"/>
                  </a:cxn>
                  <a:cxn ang="0">
                    <a:pos x="0" y="66"/>
                  </a:cxn>
                  <a:cxn ang="0">
                    <a:pos x="29" y="52"/>
                  </a:cxn>
                  <a:cxn ang="0">
                    <a:pos x="79" y="40"/>
                  </a:cxn>
                  <a:cxn ang="0">
                    <a:pos x="140" y="28"/>
                  </a:cxn>
                  <a:cxn ang="0">
                    <a:pos x="211" y="16"/>
                  </a:cxn>
                  <a:cxn ang="0">
                    <a:pos x="281" y="0"/>
                  </a:cxn>
                </a:cxnLst>
                <a:rect l="0" t="0" r="r" b="b"/>
                <a:pathLst>
                  <a:path w="582" h="163">
                    <a:moveTo>
                      <a:pt x="281" y="0"/>
                    </a:moveTo>
                    <a:lnTo>
                      <a:pt x="301" y="2"/>
                    </a:lnTo>
                    <a:lnTo>
                      <a:pt x="325" y="7"/>
                    </a:lnTo>
                    <a:lnTo>
                      <a:pt x="354" y="12"/>
                    </a:lnTo>
                    <a:lnTo>
                      <a:pt x="386" y="18"/>
                    </a:lnTo>
                    <a:lnTo>
                      <a:pt x="421" y="25"/>
                    </a:lnTo>
                    <a:lnTo>
                      <a:pt x="454" y="32"/>
                    </a:lnTo>
                    <a:lnTo>
                      <a:pt x="486" y="40"/>
                    </a:lnTo>
                    <a:lnTo>
                      <a:pt x="515" y="49"/>
                    </a:lnTo>
                    <a:lnTo>
                      <a:pt x="541" y="59"/>
                    </a:lnTo>
                    <a:lnTo>
                      <a:pt x="562" y="70"/>
                    </a:lnTo>
                    <a:lnTo>
                      <a:pt x="577" y="80"/>
                    </a:lnTo>
                    <a:lnTo>
                      <a:pt x="582" y="90"/>
                    </a:lnTo>
                    <a:lnTo>
                      <a:pt x="577" y="103"/>
                    </a:lnTo>
                    <a:lnTo>
                      <a:pt x="562" y="113"/>
                    </a:lnTo>
                    <a:lnTo>
                      <a:pt x="536" y="125"/>
                    </a:lnTo>
                    <a:lnTo>
                      <a:pt x="495" y="136"/>
                    </a:lnTo>
                    <a:lnTo>
                      <a:pt x="421" y="97"/>
                    </a:lnTo>
                    <a:lnTo>
                      <a:pt x="322" y="97"/>
                    </a:lnTo>
                    <a:lnTo>
                      <a:pt x="322" y="163"/>
                    </a:lnTo>
                    <a:lnTo>
                      <a:pt x="252" y="144"/>
                    </a:lnTo>
                    <a:lnTo>
                      <a:pt x="252" y="66"/>
                    </a:lnTo>
                    <a:lnTo>
                      <a:pt x="123" y="125"/>
                    </a:lnTo>
                    <a:lnTo>
                      <a:pt x="41" y="101"/>
                    </a:lnTo>
                    <a:lnTo>
                      <a:pt x="3" y="82"/>
                    </a:lnTo>
                    <a:lnTo>
                      <a:pt x="0" y="66"/>
                    </a:lnTo>
                    <a:lnTo>
                      <a:pt x="29" y="52"/>
                    </a:lnTo>
                    <a:lnTo>
                      <a:pt x="79" y="40"/>
                    </a:lnTo>
                    <a:lnTo>
                      <a:pt x="140" y="28"/>
                    </a:lnTo>
                    <a:lnTo>
                      <a:pt x="211" y="16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" name="Freeform 248"/>
              <p:cNvSpPr>
                <a:spLocks/>
              </p:cNvSpPr>
              <p:nvPr/>
            </p:nvSpPr>
            <p:spPr bwMode="auto">
              <a:xfrm>
                <a:off x="3161" y="5117"/>
                <a:ext cx="1025" cy="364"/>
              </a:xfrm>
              <a:custGeom>
                <a:avLst/>
                <a:gdLst/>
                <a:ahLst/>
                <a:cxnLst>
                  <a:cxn ang="0">
                    <a:pos x="59" y="182"/>
                  </a:cxn>
                  <a:cxn ang="0">
                    <a:pos x="0" y="232"/>
                  </a:cxn>
                  <a:cxn ang="0">
                    <a:pos x="53" y="298"/>
                  </a:cxn>
                  <a:cxn ang="0">
                    <a:pos x="97" y="341"/>
                  </a:cxn>
                  <a:cxn ang="0">
                    <a:pos x="135" y="362"/>
                  </a:cxn>
                  <a:cxn ang="0">
                    <a:pos x="167" y="364"/>
                  </a:cxn>
                  <a:cxn ang="0">
                    <a:pos x="193" y="343"/>
                  </a:cxn>
                  <a:cxn ang="0">
                    <a:pos x="223" y="305"/>
                  </a:cxn>
                  <a:cxn ang="0">
                    <a:pos x="252" y="247"/>
                  </a:cxn>
                  <a:cxn ang="0">
                    <a:pos x="287" y="173"/>
                  </a:cxn>
                  <a:cxn ang="0">
                    <a:pos x="357" y="143"/>
                  </a:cxn>
                  <a:cxn ang="0">
                    <a:pos x="486" y="143"/>
                  </a:cxn>
                  <a:cxn ang="0">
                    <a:pos x="659" y="154"/>
                  </a:cxn>
                  <a:cxn ang="0">
                    <a:pos x="700" y="270"/>
                  </a:cxn>
                  <a:cxn ang="0">
                    <a:pos x="843" y="317"/>
                  </a:cxn>
                  <a:cxn ang="0">
                    <a:pos x="937" y="318"/>
                  </a:cxn>
                  <a:cxn ang="0">
                    <a:pos x="996" y="312"/>
                  </a:cxn>
                  <a:cxn ang="0">
                    <a:pos x="1025" y="294"/>
                  </a:cxn>
                  <a:cxn ang="0">
                    <a:pos x="1025" y="272"/>
                  </a:cxn>
                  <a:cxn ang="0">
                    <a:pos x="1007" y="244"/>
                  </a:cxn>
                  <a:cxn ang="0">
                    <a:pos x="972" y="213"/>
                  </a:cxn>
                  <a:cxn ang="0">
                    <a:pos x="925" y="178"/>
                  </a:cxn>
                  <a:cxn ang="0">
                    <a:pos x="873" y="143"/>
                  </a:cxn>
                  <a:cxn ang="0">
                    <a:pos x="755" y="41"/>
                  </a:cxn>
                  <a:cxn ang="0">
                    <a:pos x="583" y="0"/>
                  </a:cxn>
                  <a:cxn ang="0">
                    <a:pos x="471" y="0"/>
                  </a:cxn>
                  <a:cxn ang="0">
                    <a:pos x="360" y="38"/>
                  </a:cxn>
                  <a:cxn ang="0">
                    <a:pos x="290" y="58"/>
                  </a:cxn>
                  <a:cxn ang="0">
                    <a:pos x="252" y="67"/>
                  </a:cxn>
                  <a:cxn ang="0">
                    <a:pos x="231" y="71"/>
                  </a:cxn>
                  <a:cxn ang="0">
                    <a:pos x="214" y="78"/>
                  </a:cxn>
                  <a:cxn ang="0">
                    <a:pos x="187" y="95"/>
                  </a:cxn>
                  <a:cxn ang="0">
                    <a:pos x="141" y="126"/>
                  </a:cxn>
                  <a:cxn ang="0">
                    <a:pos x="59" y="182"/>
                  </a:cxn>
                </a:cxnLst>
                <a:rect l="0" t="0" r="r" b="b"/>
                <a:pathLst>
                  <a:path w="1025" h="364">
                    <a:moveTo>
                      <a:pt x="59" y="182"/>
                    </a:moveTo>
                    <a:lnTo>
                      <a:pt x="0" y="232"/>
                    </a:lnTo>
                    <a:lnTo>
                      <a:pt x="53" y="298"/>
                    </a:lnTo>
                    <a:lnTo>
                      <a:pt x="97" y="341"/>
                    </a:lnTo>
                    <a:lnTo>
                      <a:pt x="135" y="362"/>
                    </a:lnTo>
                    <a:lnTo>
                      <a:pt x="167" y="364"/>
                    </a:lnTo>
                    <a:lnTo>
                      <a:pt x="193" y="343"/>
                    </a:lnTo>
                    <a:lnTo>
                      <a:pt x="223" y="305"/>
                    </a:lnTo>
                    <a:lnTo>
                      <a:pt x="252" y="247"/>
                    </a:lnTo>
                    <a:lnTo>
                      <a:pt x="287" y="173"/>
                    </a:lnTo>
                    <a:lnTo>
                      <a:pt x="357" y="143"/>
                    </a:lnTo>
                    <a:lnTo>
                      <a:pt x="486" y="143"/>
                    </a:lnTo>
                    <a:lnTo>
                      <a:pt x="659" y="154"/>
                    </a:lnTo>
                    <a:lnTo>
                      <a:pt x="700" y="270"/>
                    </a:lnTo>
                    <a:lnTo>
                      <a:pt x="843" y="317"/>
                    </a:lnTo>
                    <a:lnTo>
                      <a:pt x="937" y="318"/>
                    </a:lnTo>
                    <a:lnTo>
                      <a:pt x="996" y="312"/>
                    </a:lnTo>
                    <a:lnTo>
                      <a:pt x="1025" y="294"/>
                    </a:lnTo>
                    <a:lnTo>
                      <a:pt x="1025" y="272"/>
                    </a:lnTo>
                    <a:lnTo>
                      <a:pt x="1007" y="244"/>
                    </a:lnTo>
                    <a:lnTo>
                      <a:pt x="972" y="213"/>
                    </a:lnTo>
                    <a:lnTo>
                      <a:pt x="925" y="178"/>
                    </a:lnTo>
                    <a:lnTo>
                      <a:pt x="873" y="143"/>
                    </a:lnTo>
                    <a:lnTo>
                      <a:pt x="755" y="41"/>
                    </a:lnTo>
                    <a:lnTo>
                      <a:pt x="583" y="0"/>
                    </a:lnTo>
                    <a:lnTo>
                      <a:pt x="471" y="0"/>
                    </a:lnTo>
                    <a:lnTo>
                      <a:pt x="360" y="38"/>
                    </a:lnTo>
                    <a:lnTo>
                      <a:pt x="290" y="58"/>
                    </a:lnTo>
                    <a:lnTo>
                      <a:pt x="252" y="67"/>
                    </a:lnTo>
                    <a:lnTo>
                      <a:pt x="231" y="71"/>
                    </a:lnTo>
                    <a:lnTo>
                      <a:pt x="214" y="78"/>
                    </a:lnTo>
                    <a:lnTo>
                      <a:pt x="187" y="95"/>
                    </a:lnTo>
                    <a:lnTo>
                      <a:pt x="141" y="126"/>
                    </a:lnTo>
                    <a:lnTo>
                      <a:pt x="59" y="182"/>
                    </a:lnTo>
                    <a:close/>
                  </a:path>
                </a:pathLst>
              </a:custGeom>
              <a:solidFill>
                <a:srgbClr val="00001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" name="Freeform 249"/>
              <p:cNvSpPr>
                <a:spLocks/>
              </p:cNvSpPr>
              <p:nvPr/>
            </p:nvSpPr>
            <p:spPr bwMode="auto">
              <a:xfrm>
                <a:off x="3629" y="3939"/>
                <a:ext cx="358" cy="261"/>
              </a:xfrm>
              <a:custGeom>
                <a:avLst/>
                <a:gdLst/>
                <a:ahLst/>
                <a:cxnLst>
                  <a:cxn ang="0">
                    <a:pos x="188" y="165"/>
                  </a:cxn>
                  <a:cxn ang="0">
                    <a:pos x="103" y="92"/>
                  </a:cxn>
                  <a:cxn ang="0">
                    <a:pos x="9" y="73"/>
                  </a:cxn>
                  <a:cxn ang="0">
                    <a:pos x="0" y="0"/>
                  </a:cxn>
                  <a:cxn ang="0">
                    <a:pos x="121" y="20"/>
                  </a:cxn>
                  <a:cxn ang="0">
                    <a:pos x="188" y="47"/>
                  </a:cxn>
                  <a:cxn ang="0">
                    <a:pos x="323" y="92"/>
                  </a:cxn>
                  <a:cxn ang="0">
                    <a:pos x="358" y="165"/>
                  </a:cxn>
                  <a:cxn ang="0">
                    <a:pos x="290" y="261"/>
                  </a:cxn>
                  <a:cxn ang="0">
                    <a:pos x="188" y="165"/>
                  </a:cxn>
                </a:cxnLst>
                <a:rect l="0" t="0" r="r" b="b"/>
                <a:pathLst>
                  <a:path w="358" h="261">
                    <a:moveTo>
                      <a:pt x="188" y="165"/>
                    </a:moveTo>
                    <a:lnTo>
                      <a:pt x="103" y="92"/>
                    </a:lnTo>
                    <a:lnTo>
                      <a:pt x="9" y="73"/>
                    </a:lnTo>
                    <a:lnTo>
                      <a:pt x="0" y="0"/>
                    </a:lnTo>
                    <a:lnTo>
                      <a:pt x="121" y="20"/>
                    </a:lnTo>
                    <a:lnTo>
                      <a:pt x="188" y="47"/>
                    </a:lnTo>
                    <a:lnTo>
                      <a:pt x="323" y="92"/>
                    </a:lnTo>
                    <a:lnTo>
                      <a:pt x="358" y="165"/>
                    </a:lnTo>
                    <a:lnTo>
                      <a:pt x="290" y="261"/>
                    </a:lnTo>
                    <a:lnTo>
                      <a:pt x="188" y="165"/>
                    </a:lnTo>
                    <a:close/>
                  </a:path>
                </a:pathLst>
              </a:custGeom>
              <a:solidFill>
                <a:srgbClr val="00A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" name="Freeform 250"/>
              <p:cNvSpPr>
                <a:spLocks/>
              </p:cNvSpPr>
              <p:nvPr/>
            </p:nvSpPr>
            <p:spPr bwMode="auto">
              <a:xfrm>
                <a:off x="3714" y="4272"/>
                <a:ext cx="384" cy="208"/>
              </a:xfrm>
              <a:custGeom>
                <a:avLst/>
                <a:gdLst/>
                <a:ahLst/>
                <a:cxnLst>
                  <a:cxn ang="0">
                    <a:pos x="156" y="0"/>
                  </a:cxn>
                  <a:cxn ang="0">
                    <a:pos x="282" y="19"/>
                  </a:cxn>
                  <a:cxn ang="0">
                    <a:pos x="384" y="115"/>
                  </a:cxn>
                  <a:cxn ang="0">
                    <a:pos x="331" y="208"/>
                  </a:cxn>
                  <a:cxn ang="0">
                    <a:pos x="214" y="142"/>
                  </a:cxn>
                  <a:cxn ang="0">
                    <a:pos x="220" y="71"/>
                  </a:cxn>
                  <a:cxn ang="0">
                    <a:pos x="0" y="6"/>
                  </a:cxn>
                  <a:cxn ang="0">
                    <a:pos x="156" y="0"/>
                  </a:cxn>
                </a:cxnLst>
                <a:rect l="0" t="0" r="r" b="b"/>
                <a:pathLst>
                  <a:path w="384" h="208">
                    <a:moveTo>
                      <a:pt x="156" y="0"/>
                    </a:moveTo>
                    <a:lnTo>
                      <a:pt x="282" y="19"/>
                    </a:lnTo>
                    <a:lnTo>
                      <a:pt x="384" y="115"/>
                    </a:lnTo>
                    <a:lnTo>
                      <a:pt x="331" y="208"/>
                    </a:lnTo>
                    <a:lnTo>
                      <a:pt x="214" y="142"/>
                    </a:lnTo>
                    <a:lnTo>
                      <a:pt x="220" y="71"/>
                    </a:lnTo>
                    <a:lnTo>
                      <a:pt x="0" y="6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00A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" name="Freeform 251"/>
              <p:cNvSpPr>
                <a:spLocks/>
              </p:cNvSpPr>
              <p:nvPr/>
            </p:nvSpPr>
            <p:spPr bwMode="auto">
              <a:xfrm>
                <a:off x="3187" y="4434"/>
                <a:ext cx="899" cy="426"/>
              </a:xfrm>
              <a:custGeom>
                <a:avLst/>
                <a:gdLst/>
                <a:ahLst/>
                <a:cxnLst>
                  <a:cxn ang="0">
                    <a:pos x="346" y="46"/>
                  </a:cxn>
                  <a:cxn ang="0">
                    <a:pos x="434" y="46"/>
                  </a:cxn>
                  <a:cxn ang="0">
                    <a:pos x="533" y="53"/>
                  </a:cxn>
                  <a:cxn ang="0">
                    <a:pos x="598" y="93"/>
                  </a:cxn>
                  <a:cxn ang="0">
                    <a:pos x="633" y="138"/>
                  </a:cxn>
                  <a:cxn ang="0">
                    <a:pos x="633" y="168"/>
                  </a:cxn>
                  <a:cxn ang="0">
                    <a:pos x="668" y="192"/>
                  </a:cxn>
                  <a:cxn ang="0">
                    <a:pos x="656" y="227"/>
                  </a:cxn>
                  <a:cxn ang="0">
                    <a:pos x="615" y="237"/>
                  </a:cxn>
                  <a:cxn ang="0">
                    <a:pos x="703" y="237"/>
                  </a:cxn>
                  <a:cxn ang="0">
                    <a:pos x="779" y="240"/>
                  </a:cxn>
                  <a:cxn ang="0">
                    <a:pos x="820" y="263"/>
                  </a:cxn>
                  <a:cxn ang="0">
                    <a:pos x="864" y="266"/>
                  </a:cxn>
                  <a:cxn ang="0">
                    <a:pos x="864" y="306"/>
                  </a:cxn>
                  <a:cxn ang="0">
                    <a:pos x="899" y="332"/>
                  </a:cxn>
                  <a:cxn ang="0">
                    <a:pos x="888" y="388"/>
                  </a:cxn>
                  <a:cxn ang="0">
                    <a:pos x="838" y="426"/>
                  </a:cxn>
                  <a:cxn ang="0">
                    <a:pos x="832" y="379"/>
                  </a:cxn>
                  <a:cxn ang="0">
                    <a:pos x="852" y="344"/>
                  </a:cxn>
                  <a:cxn ang="0">
                    <a:pos x="773" y="336"/>
                  </a:cxn>
                  <a:cxn ang="0">
                    <a:pos x="768" y="296"/>
                  </a:cxn>
                  <a:cxn ang="0">
                    <a:pos x="715" y="284"/>
                  </a:cxn>
                  <a:cxn ang="0">
                    <a:pos x="642" y="284"/>
                  </a:cxn>
                  <a:cxn ang="0">
                    <a:pos x="551" y="246"/>
                  </a:cxn>
                  <a:cxn ang="0">
                    <a:pos x="563" y="208"/>
                  </a:cxn>
                  <a:cxn ang="0">
                    <a:pos x="563" y="175"/>
                  </a:cxn>
                  <a:cxn ang="0">
                    <a:pos x="507" y="149"/>
                  </a:cxn>
                  <a:cxn ang="0">
                    <a:pos x="519" y="100"/>
                  </a:cxn>
                  <a:cxn ang="0">
                    <a:pos x="472" y="76"/>
                  </a:cxn>
                  <a:cxn ang="0">
                    <a:pos x="407" y="76"/>
                  </a:cxn>
                  <a:cxn ang="0">
                    <a:pos x="360" y="76"/>
                  </a:cxn>
                  <a:cxn ang="0">
                    <a:pos x="273" y="53"/>
                  </a:cxn>
                  <a:cxn ang="0">
                    <a:pos x="235" y="29"/>
                  </a:cxn>
                  <a:cxn ang="0">
                    <a:pos x="167" y="36"/>
                  </a:cxn>
                  <a:cxn ang="0">
                    <a:pos x="141" y="86"/>
                  </a:cxn>
                  <a:cxn ang="0">
                    <a:pos x="82" y="86"/>
                  </a:cxn>
                  <a:cxn ang="0">
                    <a:pos x="68" y="65"/>
                  </a:cxn>
                  <a:cxn ang="0">
                    <a:pos x="0" y="76"/>
                  </a:cxn>
                  <a:cxn ang="0">
                    <a:pos x="74" y="0"/>
                  </a:cxn>
                  <a:cxn ang="0">
                    <a:pos x="199" y="0"/>
                  </a:cxn>
                  <a:cxn ang="0">
                    <a:pos x="290" y="0"/>
                  </a:cxn>
                  <a:cxn ang="0">
                    <a:pos x="346" y="46"/>
                  </a:cxn>
                </a:cxnLst>
                <a:rect l="0" t="0" r="r" b="b"/>
                <a:pathLst>
                  <a:path w="899" h="426">
                    <a:moveTo>
                      <a:pt x="346" y="46"/>
                    </a:moveTo>
                    <a:lnTo>
                      <a:pt x="434" y="46"/>
                    </a:lnTo>
                    <a:lnTo>
                      <a:pt x="533" y="53"/>
                    </a:lnTo>
                    <a:lnTo>
                      <a:pt x="598" y="93"/>
                    </a:lnTo>
                    <a:lnTo>
                      <a:pt x="633" y="138"/>
                    </a:lnTo>
                    <a:lnTo>
                      <a:pt x="633" y="168"/>
                    </a:lnTo>
                    <a:lnTo>
                      <a:pt x="668" y="192"/>
                    </a:lnTo>
                    <a:lnTo>
                      <a:pt x="656" y="227"/>
                    </a:lnTo>
                    <a:lnTo>
                      <a:pt x="615" y="237"/>
                    </a:lnTo>
                    <a:lnTo>
                      <a:pt x="703" y="237"/>
                    </a:lnTo>
                    <a:lnTo>
                      <a:pt x="779" y="240"/>
                    </a:lnTo>
                    <a:lnTo>
                      <a:pt x="820" y="263"/>
                    </a:lnTo>
                    <a:lnTo>
                      <a:pt x="864" y="266"/>
                    </a:lnTo>
                    <a:lnTo>
                      <a:pt x="864" y="306"/>
                    </a:lnTo>
                    <a:lnTo>
                      <a:pt x="899" y="332"/>
                    </a:lnTo>
                    <a:lnTo>
                      <a:pt x="888" y="388"/>
                    </a:lnTo>
                    <a:lnTo>
                      <a:pt x="838" y="426"/>
                    </a:lnTo>
                    <a:lnTo>
                      <a:pt x="832" y="379"/>
                    </a:lnTo>
                    <a:lnTo>
                      <a:pt x="852" y="344"/>
                    </a:lnTo>
                    <a:lnTo>
                      <a:pt x="773" y="336"/>
                    </a:lnTo>
                    <a:lnTo>
                      <a:pt x="768" y="296"/>
                    </a:lnTo>
                    <a:lnTo>
                      <a:pt x="715" y="284"/>
                    </a:lnTo>
                    <a:lnTo>
                      <a:pt x="642" y="284"/>
                    </a:lnTo>
                    <a:lnTo>
                      <a:pt x="551" y="246"/>
                    </a:lnTo>
                    <a:lnTo>
                      <a:pt x="563" y="208"/>
                    </a:lnTo>
                    <a:lnTo>
                      <a:pt x="563" y="175"/>
                    </a:lnTo>
                    <a:lnTo>
                      <a:pt x="507" y="149"/>
                    </a:lnTo>
                    <a:lnTo>
                      <a:pt x="519" y="100"/>
                    </a:lnTo>
                    <a:lnTo>
                      <a:pt x="472" y="76"/>
                    </a:lnTo>
                    <a:lnTo>
                      <a:pt x="407" y="76"/>
                    </a:lnTo>
                    <a:lnTo>
                      <a:pt x="360" y="76"/>
                    </a:lnTo>
                    <a:lnTo>
                      <a:pt x="273" y="53"/>
                    </a:lnTo>
                    <a:lnTo>
                      <a:pt x="235" y="29"/>
                    </a:lnTo>
                    <a:lnTo>
                      <a:pt x="167" y="36"/>
                    </a:lnTo>
                    <a:lnTo>
                      <a:pt x="141" y="86"/>
                    </a:lnTo>
                    <a:lnTo>
                      <a:pt x="82" y="86"/>
                    </a:lnTo>
                    <a:lnTo>
                      <a:pt x="68" y="65"/>
                    </a:lnTo>
                    <a:lnTo>
                      <a:pt x="0" y="76"/>
                    </a:lnTo>
                    <a:lnTo>
                      <a:pt x="74" y="0"/>
                    </a:lnTo>
                    <a:lnTo>
                      <a:pt x="199" y="0"/>
                    </a:lnTo>
                    <a:lnTo>
                      <a:pt x="290" y="0"/>
                    </a:lnTo>
                    <a:lnTo>
                      <a:pt x="346" y="46"/>
                    </a:lnTo>
                    <a:close/>
                  </a:path>
                </a:pathLst>
              </a:custGeom>
              <a:solidFill>
                <a:srgbClr val="00A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" name="Freeform 252"/>
              <p:cNvSpPr>
                <a:spLocks/>
              </p:cNvSpPr>
              <p:nvPr/>
            </p:nvSpPr>
            <p:spPr bwMode="auto">
              <a:xfrm>
                <a:off x="3263" y="5091"/>
                <a:ext cx="908" cy="315"/>
              </a:xfrm>
              <a:custGeom>
                <a:avLst/>
                <a:gdLst/>
                <a:ahLst/>
                <a:cxnLst>
                  <a:cxn ang="0">
                    <a:pos x="211" y="83"/>
                  </a:cxn>
                  <a:cxn ang="0">
                    <a:pos x="279" y="26"/>
                  </a:cxn>
                  <a:cxn ang="0">
                    <a:pos x="410" y="0"/>
                  </a:cxn>
                  <a:cxn ang="0">
                    <a:pos x="501" y="26"/>
                  </a:cxn>
                  <a:cxn ang="0">
                    <a:pos x="607" y="19"/>
                  </a:cxn>
                  <a:cxn ang="0">
                    <a:pos x="700" y="43"/>
                  </a:cxn>
                  <a:cxn ang="0">
                    <a:pos x="727" y="166"/>
                  </a:cxn>
                  <a:cxn ang="0">
                    <a:pos x="803" y="175"/>
                  </a:cxn>
                  <a:cxn ang="0">
                    <a:pos x="870" y="199"/>
                  </a:cxn>
                  <a:cxn ang="0">
                    <a:pos x="908" y="282"/>
                  </a:cxn>
                  <a:cxn ang="0">
                    <a:pos x="844" y="315"/>
                  </a:cxn>
                  <a:cxn ang="0">
                    <a:pos x="712" y="273"/>
                  </a:cxn>
                  <a:cxn ang="0">
                    <a:pos x="782" y="223"/>
                  </a:cxn>
                  <a:cxn ang="0">
                    <a:pos x="671" y="199"/>
                  </a:cxn>
                  <a:cxn ang="0">
                    <a:pos x="621" y="124"/>
                  </a:cxn>
                  <a:cxn ang="0">
                    <a:pos x="621" y="76"/>
                  </a:cxn>
                  <a:cxn ang="0">
                    <a:pos x="554" y="76"/>
                  </a:cxn>
                  <a:cxn ang="0">
                    <a:pos x="343" y="67"/>
                  </a:cxn>
                  <a:cxn ang="0">
                    <a:pos x="264" y="142"/>
                  </a:cxn>
                  <a:cxn ang="0">
                    <a:pos x="144" y="142"/>
                  </a:cxn>
                  <a:cxn ang="0">
                    <a:pos x="0" y="183"/>
                  </a:cxn>
                  <a:cxn ang="0">
                    <a:pos x="80" y="100"/>
                  </a:cxn>
                  <a:cxn ang="0">
                    <a:pos x="211" y="83"/>
                  </a:cxn>
                </a:cxnLst>
                <a:rect l="0" t="0" r="r" b="b"/>
                <a:pathLst>
                  <a:path w="908" h="315">
                    <a:moveTo>
                      <a:pt x="211" y="83"/>
                    </a:moveTo>
                    <a:lnTo>
                      <a:pt x="279" y="26"/>
                    </a:lnTo>
                    <a:lnTo>
                      <a:pt x="410" y="0"/>
                    </a:lnTo>
                    <a:lnTo>
                      <a:pt x="501" y="26"/>
                    </a:lnTo>
                    <a:lnTo>
                      <a:pt x="607" y="19"/>
                    </a:lnTo>
                    <a:lnTo>
                      <a:pt x="700" y="43"/>
                    </a:lnTo>
                    <a:lnTo>
                      <a:pt x="727" y="166"/>
                    </a:lnTo>
                    <a:lnTo>
                      <a:pt x="803" y="175"/>
                    </a:lnTo>
                    <a:lnTo>
                      <a:pt x="870" y="199"/>
                    </a:lnTo>
                    <a:lnTo>
                      <a:pt x="908" y="282"/>
                    </a:lnTo>
                    <a:lnTo>
                      <a:pt x="844" y="315"/>
                    </a:lnTo>
                    <a:lnTo>
                      <a:pt x="712" y="273"/>
                    </a:lnTo>
                    <a:lnTo>
                      <a:pt x="782" y="223"/>
                    </a:lnTo>
                    <a:lnTo>
                      <a:pt x="671" y="199"/>
                    </a:lnTo>
                    <a:lnTo>
                      <a:pt x="621" y="124"/>
                    </a:lnTo>
                    <a:lnTo>
                      <a:pt x="621" y="76"/>
                    </a:lnTo>
                    <a:lnTo>
                      <a:pt x="554" y="76"/>
                    </a:lnTo>
                    <a:lnTo>
                      <a:pt x="343" y="67"/>
                    </a:lnTo>
                    <a:lnTo>
                      <a:pt x="264" y="142"/>
                    </a:lnTo>
                    <a:lnTo>
                      <a:pt x="144" y="142"/>
                    </a:lnTo>
                    <a:lnTo>
                      <a:pt x="0" y="183"/>
                    </a:lnTo>
                    <a:lnTo>
                      <a:pt x="80" y="100"/>
                    </a:lnTo>
                    <a:lnTo>
                      <a:pt x="211" y="83"/>
                    </a:lnTo>
                    <a:close/>
                  </a:path>
                </a:pathLst>
              </a:custGeom>
              <a:solidFill>
                <a:srgbClr val="00A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20" name="Group 253"/>
          <p:cNvGrpSpPr>
            <a:grpSpLocks noChangeAspect="1"/>
          </p:cNvGrpSpPr>
          <p:nvPr/>
        </p:nvGrpSpPr>
        <p:grpSpPr bwMode="auto">
          <a:xfrm>
            <a:off x="7296182" y="4784749"/>
            <a:ext cx="685800" cy="450850"/>
            <a:chOff x="2022" y="2252"/>
            <a:chExt cx="1140" cy="751"/>
          </a:xfrm>
        </p:grpSpPr>
        <p:sp>
          <p:nvSpPr>
            <p:cNvPr id="621" name="AutoShape 254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2" name="Freeform 255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3" name="Rectangle 256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" name="Freeform 257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" name="Freeform 258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6" name="Freeform 259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7" name="Freeform 260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8" name="Freeform 261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9" name="Freeform 262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0" name="Freeform 263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1" name="Freeform 264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2" name="Freeform 265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33" name="Group 266"/>
          <p:cNvGrpSpPr>
            <a:grpSpLocks noChangeAspect="1"/>
          </p:cNvGrpSpPr>
          <p:nvPr/>
        </p:nvGrpSpPr>
        <p:grpSpPr bwMode="auto">
          <a:xfrm rot="-295390">
            <a:off x="1709770" y="4246587"/>
            <a:ext cx="685800" cy="450850"/>
            <a:chOff x="2022" y="2252"/>
            <a:chExt cx="1140" cy="751"/>
          </a:xfrm>
        </p:grpSpPr>
        <p:sp>
          <p:nvSpPr>
            <p:cNvPr id="634" name="AutoShape 267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" name="Freeform 268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6" name="Rectangle 269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7" name="Freeform 270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8" name="Freeform 271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9" name="Freeform 272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0" name="Freeform 273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1" name="Freeform 274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2" name="Freeform 275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3" name="Freeform 276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4" name="Freeform 277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" name="Freeform 278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6" name="Group 279"/>
          <p:cNvGrpSpPr>
            <a:grpSpLocks noChangeAspect="1"/>
          </p:cNvGrpSpPr>
          <p:nvPr/>
        </p:nvGrpSpPr>
        <p:grpSpPr bwMode="auto">
          <a:xfrm>
            <a:off x="1547845" y="4437087"/>
            <a:ext cx="685800" cy="450850"/>
            <a:chOff x="2022" y="2252"/>
            <a:chExt cx="1140" cy="751"/>
          </a:xfrm>
        </p:grpSpPr>
        <p:sp>
          <p:nvSpPr>
            <p:cNvPr id="647" name="AutoShape 280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8" name="Freeform 281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9" name="Rectangle 282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0" name="Freeform 283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1" name="Freeform 284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2" name="Freeform 285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3" name="Freeform 286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4" name="Freeform 287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" name="Freeform 288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6" name="Freeform 289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7" name="Freeform 290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8" name="Freeform 291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59" name="Group 292"/>
          <p:cNvGrpSpPr>
            <a:grpSpLocks noChangeAspect="1"/>
          </p:cNvGrpSpPr>
          <p:nvPr/>
        </p:nvGrpSpPr>
        <p:grpSpPr bwMode="auto">
          <a:xfrm>
            <a:off x="2771807" y="4508524"/>
            <a:ext cx="685800" cy="450850"/>
            <a:chOff x="2022" y="2252"/>
            <a:chExt cx="1140" cy="751"/>
          </a:xfrm>
        </p:grpSpPr>
        <p:sp>
          <p:nvSpPr>
            <p:cNvPr id="660" name="AutoShape 293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1" name="Freeform 294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2" name="Rectangle 295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3" name="Freeform 296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4" name="Freeform 297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" name="Freeform 298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" name="Freeform 299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" name="Freeform 300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8" name="Freeform 301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9" name="Freeform 302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0" name="Freeform 303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1" name="Freeform 304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2" name="Group 305"/>
          <p:cNvGrpSpPr>
            <a:grpSpLocks noChangeAspect="1"/>
          </p:cNvGrpSpPr>
          <p:nvPr/>
        </p:nvGrpSpPr>
        <p:grpSpPr bwMode="auto">
          <a:xfrm>
            <a:off x="4067207" y="4581549"/>
            <a:ext cx="685800" cy="450850"/>
            <a:chOff x="2022" y="2252"/>
            <a:chExt cx="1140" cy="751"/>
          </a:xfrm>
        </p:grpSpPr>
        <p:sp>
          <p:nvSpPr>
            <p:cNvPr id="673" name="AutoShape 306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4" name="Freeform 307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5" name="Rectangle 308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6" name="Freeform 309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7" name="Freeform 310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8" name="Freeform 311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9" name="Freeform 312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0" name="Freeform 313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1" name="Freeform 314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2" name="Freeform 315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3" name="Freeform 316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4" name="Freeform 317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85" name="Group 318"/>
          <p:cNvGrpSpPr>
            <a:grpSpLocks noChangeAspect="1"/>
          </p:cNvGrpSpPr>
          <p:nvPr/>
        </p:nvGrpSpPr>
        <p:grpSpPr bwMode="auto">
          <a:xfrm>
            <a:off x="5219732" y="4724424"/>
            <a:ext cx="685800" cy="450850"/>
            <a:chOff x="2022" y="2252"/>
            <a:chExt cx="1140" cy="751"/>
          </a:xfrm>
        </p:grpSpPr>
        <p:sp>
          <p:nvSpPr>
            <p:cNvPr id="686" name="AutoShape 319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7" name="Freeform 320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8" name="Rectangle 321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9" name="Freeform 322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0" name="Freeform 323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1" name="Freeform 324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2" name="Freeform 325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3" name="Freeform 326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4" name="Freeform 327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5" name="Freeform 328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" name="Freeform 329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7" name="Freeform 330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8" name="Group 331"/>
          <p:cNvGrpSpPr>
            <a:grpSpLocks noChangeAspect="1"/>
          </p:cNvGrpSpPr>
          <p:nvPr/>
        </p:nvGrpSpPr>
        <p:grpSpPr bwMode="auto">
          <a:xfrm>
            <a:off x="6227795" y="4868887"/>
            <a:ext cx="685800" cy="450850"/>
            <a:chOff x="2022" y="2252"/>
            <a:chExt cx="1140" cy="751"/>
          </a:xfrm>
        </p:grpSpPr>
        <p:sp>
          <p:nvSpPr>
            <p:cNvPr id="699" name="AutoShape 332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0" name="Freeform 333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1" name="Rectangle 334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2" name="Freeform 335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3" name="Freeform 336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4" name="Freeform 337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5" name="Freeform 338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" name="Freeform 339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" name="Freeform 340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8" name="Freeform 341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9" name="Freeform 342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0" name="Freeform 343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1" name="Group 344"/>
          <p:cNvGrpSpPr>
            <a:grpSpLocks noChangeAspect="1"/>
          </p:cNvGrpSpPr>
          <p:nvPr/>
        </p:nvGrpSpPr>
        <p:grpSpPr bwMode="auto">
          <a:xfrm>
            <a:off x="7380320" y="4941912"/>
            <a:ext cx="685800" cy="450850"/>
            <a:chOff x="2022" y="2252"/>
            <a:chExt cx="1140" cy="751"/>
          </a:xfrm>
        </p:grpSpPr>
        <p:sp>
          <p:nvSpPr>
            <p:cNvPr id="712" name="AutoShape 345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3" name="Freeform 346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4" name="Rectangle 347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5" name="Freeform 348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" name="Freeform 349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" name="Freeform 350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" name="Freeform 351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" name="Freeform 352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" name="Freeform 353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" name="Freeform 354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" name="Freeform 355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3" name="Freeform 356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24" name="Group 357"/>
          <p:cNvGrpSpPr>
            <a:grpSpLocks noChangeAspect="1"/>
          </p:cNvGrpSpPr>
          <p:nvPr/>
        </p:nvGrpSpPr>
        <p:grpSpPr bwMode="auto">
          <a:xfrm>
            <a:off x="8243920" y="4868887"/>
            <a:ext cx="685800" cy="450850"/>
            <a:chOff x="2022" y="2252"/>
            <a:chExt cx="1140" cy="751"/>
          </a:xfrm>
        </p:grpSpPr>
        <p:sp>
          <p:nvSpPr>
            <p:cNvPr id="725" name="AutoShape 358"/>
            <p:cNvSpPr>
              <a:spLocks noChangeAspect="1" noChangeArrowheads="1" noTextEdit="1"/>
            </p:cNvSpPr>
            <p:nvPr/>
          </p:nvSpPr>
          <p:spPr bwMode="auto">
            <a:xfrm>
              <a:off x="2022" y="2252"/>
              <a:ext cx="1140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" name="Freeform 359"/>
            <p:cNvSpPr>
              <a:spLocks/>
            </p:cNvSpPr>
            <p:nvPr/>
          </p:nvSpPr>
          <p:spPr bwMode="auto">
            <a:xfrm>
              <a:off x="2840" y="2288"/>
              <a:ext cx="98" cy="123"/>
            </a:xfrm>
            <a:custGeom>
              <a:avLst/>
              <a:gdLst/>
              <a:ahLst/>
              <a:cxnLst>
                <a:cxn ang="0">
                  <a:pos x="197" y="33"/>
                </a:cxn>
                <a:cxn ang="0">
                  <a:pos x="151" y="0"/>
                </a:cxn>
                <a:cxn ang="0">
                  <a:pos x="0" y="216"/>
                </a:cxn>
                <a:cxn ang="0">
                  <a:pos x="46" y="247"/>
                </a:cxn>
                <a:cxn ang="0">
                  <a:pos x="197" y="33"/>
                </a:cxn>
              </a:cxnLst>
              <a:rect l="0" t="0" r="r" b="b"/>
              <a:pathLst>
                <a:path w="197" h="247">
                  <a:moveTo>
                    <a:pt x="197" y="33"/>
                  </a:moveTo>
                  <a:lnTo>
                    <a:pt x="151" y="0"/>
                  </a:lnTo>
                  <a:lnTo>
                    <a:pt x="0" y="216"/>
                  </a:lnTo>
                  <a:lnTo>
                    <a:pt x="46" y="247"/>
                  </a:lnTo>
                  <a:lnTo>
                    <a:pt x="197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" name="Rectangle 360"/>
            <p:cNvSpPr>
              <a:spLocks noChangeArrowheads="1"/>
            </p:cNvSpPr>
            <p:nvPr/>
          </p:nvSpPr>
          <p:spPr bwMode="auto">
            <a:xfrm>
              <a:off x="2780" y="2252"/>
              <a:ext cx="28" cy="131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" name="Freeform 361"/>
            <p:cNvSpPr>
              <a:spLocks/>
            </p:cNvSpPr>
            <p:nvPr/>
          </p:nvSpPr>
          <p:spPr bwMode="auto">
            <a:xfrm>
              <a:off x="2649" y="2284"/>
              <a:ext cx="98" cy="124"/>
            </a:xfrm>
            <a:custGeom>
              <a:avLst/>
              <a:gdLst/>
              <a:ahLst/>
              <a:cxnLst>
                <a:cxn ang="0">
                  <a:pos x="197" y="215"/>
                </a:cxn>
                <a:cxn ang="0">
                  <a:pos x="46" y="0"/>
                </a:cxn>
                <a:cxn ang="0">
                  <a:pos x="0" y="32"/>
                </a:cxn>
                <a:cxn ang="0">
                  <a:pos x="151" y="247"/>
                </a:cxn>
                <a:cxn ang="0">
                  <a:pos x="197" y="215"/>
                </a:cxn>
              </a:cxnLst>
              <a:rect l="0" t="0" r="r" b="b"/>
              <a:pathLst>
                <a:path w="197" h="247">
                  <a:moveTo>
                    <a:pt x="197" y="215"/>
                  </a:moveTo>
                  <a:lnTo>
                    <a:pt x="46" y="0"/>
                  </a:lnTo>
                  <a:lnTo>
                    <a:pt x="0" y="32"/>
                  </a:lnTo>
                  <a:lnTo>
                    <a:pt x="151" y="247"/>
                  </a:lnTo>
                  <a:lnTo>
                    <a:pt x="197" y="2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9" name="Freeform 362"/>
            <p:cNvSpPr>
              <a:spLocks/>
            </p:cNvSpPr>
            <p:nvPr/>
          </p:nvSpPr>
          <p:spPr bwMode="auto">
            <a:xfrm>
              <a:off x="2022" y="2492"/>
              <a:ext cx="1140" cy="427"/>
            </a:xfrm>
            <a:custGeom>
              <a:avLst/>
              <a:gdLst/>
              <a:ahLst/>
              <a:cxnLst>
                <a:cxn ang="0">
                  <a:pos x="2182" y="678"/>
                </a:cxn>
                <a:cxn ang="0">
                  <a:pos x="2195" y="620"/>
                </a:cxn>
                <a:cxn ang="0">
                  <a:pos x="2203" y="564"/>
                </a:cxn>
                <a:cxn ang="0">
                  <a:pos x="2205" y="516"/>
                </a:cxn>
                <a:cxn ang="0">
                  <a:pos x="2198" y="479"/>
                </a:cxn>
                <a:cxn ang="0">
                  <a:pos x="2191" y="466"/>
                </a:cxn>
                <a:cxn ang="0">
                  <a:pos x="2182" y="454"/>
                </a:cxn>
                <a:cxn ang="0">
                  <a:pos x="2171" y="440"/>
                </a:cxn>
                <a:cxn ang="0">
                  <a:pos x="2157" y="427"/>
                </a:cxn>
                <a:cxn ang="0">
                  <a:pos x="2142" y="413"/>
                </a:cxn>
                <a:cxn ang="0">
                  <a:pos x="2126" y="401"/>
                </a:cxn>
                <a:cxn ang="0">
                  <a:pos x="2108" y="388"/>
                </a:cxn>
                <a:cxn ang="0">
                  <a:pos x="2091" y="375"/>
                </a:cxn>
                <a:cxn ang="0">
                  <a:pos x="2073" y="364"/>
                </a:cxn>
                <a:cxn ang="0">
                  <a:pos x="2055" y="352"/>
                </a:cxn>
                <a:cxn ang="0">
                  <a:pos x="2038" y="342"/>
                </a:cxn>
                <a:cxn ang="0">
                  <a:pos x="2022" y="333"/>
                </a:cxn>
                <a:cxn ang="0">
                  <a:pos x="2007" y="323"/>
                </a:cxn>
                <a:cxn ang="0">
                  <a:pos x="1993" y="317"/>
                </a:cxn>
                <a:cxn ang="0">
                  <a:pos x="1981" y="310"/>
                </a:cxn>
                <a:cxn ang="0">
                  <a:pos x="1971" y="305"/>
                </a:cxn>
                <a:cxn ang="0">
                  <a:pos x="1769" y="0"/>
                </a:cxn>
                <a:cxn ang="0">
                  <a:pos x="370" y="0"/>
                </a:cxn>
                <a:cxn ang="0">
                  <a:pos x="365" y="0"/>
                </a:cxn>
                <a:cxn ang="0">
                  <a:pos x="357" y="1"/>
                </a:cxn>
                <a:cxn ang="0">
                  <a:pos x="345" y="2"/>
                </a:cxn>
                <a:cxn ang="0">
                  <a:pos x="332" y="4"/>
                </a:cxn>
                <a:cxn ang="0">
                  <a:pos x="317" y="9"/>
                </a:cxn>
                <a:cxn ang="0">
                  <a:pos x="302" y="15"/>
                </a:cxn>
                <a:cxn ang="0">
                  <a:pos x="287" y="24"/>
                </a:cxn>
                <a:cxn ang="0">
                  <a:pos x="272" y="34"/>
                </a:cxn>
                <a:cxn ang="0">
                  <a:pos x="257" y="49"/>
                </a:cxn>
                <a:cxn ang="0">
                  <a:pos x="245" y="65"/>
                </a:cxn>
                <a:cxn ang="0">
                  <a:pos x="236" y="80"/>
                </a:cxn>
                <a:cxn ang="0">
                  <a:pos x="228" y="94"/>
                </a:cxn>
                <a:cxn ang="0">
                  <a:pos x="222" y="107"/>
                </a:cxn>
                <a:cxn ang="0">
                  <a:pos x="219" y="117"/>
                </a:cxn>
                <a:cxn ang="0">
                  <a:pos x="216" y="124"/>
                </a:cxn>
                <a:cxn ang="0">
                  <a:pos x="215" y="127"/>
                </a:cxn>
                <a:cxn ang="0">
                  <a:pos x="143" y="431"/>
                </a:cxn>
                <a:cxn ang="0">
                  <a:pos x="142" y="678"/>
                </a:cxn>
                <a:cxn ang="0">
                  <a:pos x="0" y="678"/>
                </a:cxn>
                <a:cxn ang="0">
                  <a:pos x="0" y="855"/>
                </a:cxn>
                <a:cxn ang="0">
                  <a:pos x="56" y="855"/>
                </a:cxn>
                <a:cxn ang="0">
                  <a:pos x="56" y="734"/>
                </a:cxn>
                <a:cxn ang="0">
                  <a:pos x="140" y="734"/>
                </a:cxn>
                <a:cxn ang="0">
                  <a:pos x="140" y="853"/>
                </a:cxn>
                <a:cxn ang="0">
                  <a:pos x="2130" y="848"/>
                </a:cxn>
                <a:cxn ang="0">
                  <a:pos x="2137" y="829"/>
                </a:cxn>
                <a:cxn ang="0">
                  <a:pos x="2143" y="815"/>
                </a:cxn>
                <a:cxn ang="0">
                  <a:pos x="2150" y="793"/>
                </a:cxn>
                <a:cxn ang="0">
                  <a:pos x="2158" y="765"/>
                </a:cxn>
                <a:cxn ang="0">
                  <a:pos x="2167" y="734"/>
                </a:cxn>
                <a:cxn ang="0">
                  <a:pos x="2225" y="734"/>
                </a:cxn>
                <a:cxn ang="0">
                  <a:pos x="2225" y="846"/>
                </a:cxn>
                <a:cxn ang="0">
                  <a:pos x="2280" y="846"/>
                </a:cxn>
                <a:cxn ang="0">
                  <a:pos x="2280" y="678"/>
                </a:cxn>
                <a:cxn ang="0">
                  <a:pos x="2182" y="678"/>
                </a:cxn>
              </a:cxnLst>
              <a:rect l="0" t="0" r="r" b="b"/>
              <a:pathLst>
                <a:path w="2280" h="855">
                  <a:moveTo>
                    <a:pt x="2182" y="678"/>
                  </a:moveTo>
                  <a:lnTo>
                    <a:pt x="2195" y="620"/>
                  </a:lnTo>
                  <a:lnTo>
                    <a:pt x="2203" y="564"/>
                  </a:lnTo>
                  <a:lnTo>
                    <a:pt x="2205" y="516"/>
                  </a:lnTo>
                  <a:lnTo>
                    <a:pt x="2198" y="479"/>
                  </a:lnTo>
                  <a:lnTo>
                    <a:pt x="2191" y="466"/>
                  </a:lnTo>
                  <a:lnTo>
                    <a:pt x="2182" y="454"/>
                  </a:lnTo>
                  <a:lnTo>
                    <a:pt x="2171" y="440"/>
                  </a:lnTo>
                  <a:lnTo>
                    <a:pt x="2157" y="427"/>
                  </a:lnTo>
                  <a:lnTo>
                    <a:pt x="2142" y="413"/>
                  </a:lnTo>
                  <a:lnTo>
                    <a:pt x="2126" y="401"/>
                  </a:lnTo>
                  <a:lnTo>
                    <a:pt x="2108" y="388"/>
                  </a:lnTo>
                  <a:lnTo>
                    <a:pt x="2091" y="375"/>
                  </a:lnTo>
                  <a:lnTo>
                    <a:pt x="2073" y="364"/>
                  </a:lnTo>
                  <a:lnTo>
                    <a:pt x="2055" y="352"/>
                  </a:lnTo>
                  <a:lnTo>
                    <a:pt x="2038" y="342"/>
                  </a:lnTo>
                  <a:lnTo>
                    <a:pt x="2022" y="333"/>
                  </a:lnTo>
                  <a:lnTo>
                    <a:pt x="2007" y="323"/>
                  </a:lnTo>
                  <a:lnTo>
                    <a:pt x="1993" y="317"/>
                  </a:lnTo>
                  <a:lnTo>
                    <a:pt x="1981" y="310"/>
                  </a:lnTo>
                  <a:lnTo>
                    <a:pt x="1971" y="305"/>
                  </a:lnTo>
                  <a:lnTo>
                    <a:pt x="1769" y="0"/>
                  </a:lnTo>
                  <a:lnTo>
                    <a:pt x="370" y="0"/>
                  </a:lnTo>
                  <a:lnTo>
                    <a:pt x="365" y="0"/>
                  </a:lnTo>
                  <a:lnTo>
                    <a:pt x="357" y="1"/>
                  </a:lnTo>
                  <a:lnTo>
                    <a:pt x="345" y="2"/>
                  </a:lnTo>
                  <a:lnTo>
                    <a:pt x="332" y="4"/>
                  </a:lnTo>
                  <a:lnTo>
                    <a:pt x="317" y="9"/>
                  </a:lnTo>
                  <a:lnTo>
                    <a:pt x="302" y="15"/>
                  </a:lnTo>
                  <a:lnTo>
                    <a:pt x="287" y="24"/>
                  </a:lnTo>
                  <a:lnTo>
                    <a:pt x="272" y="34"/>
                  </a:lnTo>
                  <a:lnTo>
                    <a:pt x="257" y="49"/>
                  </a:lnTo>
                  <a:lnTo>
                    <a:pt x="245" y="65"/>
                  </a:lnTo>
                  <a:lnTo>
                    <a:pt x="236" y="80"/>
                  </a:lnTo>
                  <a:lnTo>
                    <a:pt x="228" y="94"/>
                  </a:lnTo>
                  <a:lnTo>
                    <a:pt x="222" y="107"/>
                  </a:lnTo>
                  <a:lnTo>
                    <a:pt x="219" y="117"/>
                  </a:lnTo>
                  <a:lnTo>
                    <a:pt x="216" y="124"/>
                  </a:lnTo>
                  <a:lnTo>
                    <a:pt x="215" y="127"/>
                  </a:lnTo>
                  <a:lnTo>
                    <a:pt x="143" y="431"/>
                  </a:lnTo>
                  <a:lnTo>
                    <a:pt x="142" y="678"/>
                  </a:lnTo>
                  <a:lnTo>
                    <a:pt x="0" y="678"/>
                  </a:lnTo>
                  <a:lnTo>
                    <a:pt x="0" y="855"/>
                  </a:lnTo>
                  <a:lnTo>
                    <a:pt x="56" y="855"/>
                  </a:lnTo>
                  <a:lnTo>
                    <a:pt x="56" y="734"/>
                  </a:lnTo>
                  <a:lnTo>
                    <a:pt x="140" y="734"/>
                  </a:lnTo>
                  <a:lnTo>
                    <a:pt x="140" y="853"/>
                  </a:lnTo>
                  <a:lnTo>
                    <a:pt x="2130" y="848"/>
                  </a:lnTo>
                  <a:lnTo>
                    <a:pt x="2137" y="829"/>
                  </a:lnTo>
                  <a:lnTo>
                    <a:pt x="2143" y="815"/>
                  </a:lnTo>
                  <a:lnTo>
                    <a:pt x="2150" y="793"/>
                  </a:lnTo>
                  <a:lnTo>
                    <a:pt x="2158" y="765"/>
                  </a:lnTo>
                  <a:lnTo>
                    <a:pt x="2167" y="734"/>
                  </a:lnTo>
                  <a:lnTo>
                    <a:pt x="2225" y="734"/>
                  </a:lnTo>
                  <a:lnTo>
                    <a:pt x="2225" y="846"/>
                  </a:lnTo>
                  <a:lnTo>
                    <a:pt x="2280" y="846"/>
                  </a:lnTo>
                  <a:lnTo>
                    <a:pt x="2280" y="678"/>
                  </a:lnTo>
                  <a:lnTo>
                    <a:pt x="2182" y="6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0" name="Freeform 363"/>
            <p:cNvSpPr>
              <a:spLocks/>
            </p:cNvSpPr>
            <p:nvPr/>
          </p:nvSpPr>
          <p:spPr bwMode="auto">
            <a:xfrm>
              <a:off x="2126" y="2519"/>
              <a:ext cx="910" cy="174"/>
            </a:xfrm>
            <a:custGeom>
              <a:avLst/>
              <a:gdLst/>
              <a:ahLst/>
              <a:cxnLst>
                <a:cxn ang="0">
                  <a:pos x="64" y="84"/>
                </a:cxn>
                <a:cxn ang="0">
                  <a:pos x="68" y="72"/>
                </a:cxn>
                <a:cxn ang="0">
                  <a:pos x="77" y="53"/>
                </a:cxn>
                <a:cxn ang="0">
                  <a:pos x="92" y="31"/>
                </a:cxn>
                <a:cxn ang="0">
                  <a:pos x="110" y="16"/>
                </a:cxn>
                <a:cxn ang="0">
                  <a:pos x="127" y="8"/>
                </a:cxn>
                <a:cxn ang="0">
                  <a:pos x="144" y="3"/>
                </a:cxn>
                <a:cxn ang="0">
                  <a:pos x="158" y="1"/>
                </a:cxn>
                <a:cxn ang="0">
                  <a:pos x="166" y="0"/>
                </a:cxn>
                <a:cxn ang="0">
                  <a:pos x="193" y="0"/>
                </a:cxn>
                <a:cxn ang="0">
                  <a:pos x="243" y="0"/>
                </a:cxn>
                <a:cxn ang="0">
                  <a:pos x="313" y="0"/>
                </a:cxn>
                <a:cxn ang="0">
                  <a:pos x="401" y="0"/>
                </a:cxn>
                <a:cxn ang="0">
                  <a:pos x="502" y="0"/>
                </a:cxn>
                <a:cxn ang="0">
                  <a:pos x="613" y="0"/>
                </a:cxn>
                <a:cxn ang="0">
                  <a:pos x="730" y="0"/>
                </a:cxn>
                <a:cxn ang="0">
                  <a:pos x="852" y="1"/>
                </a:cxn>
                <a:cxn ang="0">
                  <a:pos x="973" y="1"/>
                </a:cxn>
                <a:cxn ang="0">
                  <a:pos x="1091" y="1"/>
                </a:cxn>
                <a:cxn ang="0">
                  <a:pos x="1202" y="1"/>
                </a:cxn>
                <a:cxn ang="0">
                  <a:pos x="1304" y="1"/>
                </a:cxn>
                <a:cxn ang="0">
                  <a:pos x="1392" y="1"/>
                </a:cxn>
                <a:cxn ang="0">
                  <a:pos x="1464" y="1"/>
                </a:cxn>
                <a:cxn ang="0">
                  <a:pos x="1515" y="1"/>
                </a:cxn>
                <a:cxn ang="0">
                  <a:pos x="1562" y="46"/>
                </a:cxn>
                <a:cxn ang="0">
                  <a:pos x="1184" y="280"/>
                </a:cxn>
                <a:cxn ang="0">
                  <a:pos x="1726" y="294"/>
                </a:cxn>
                <a:cxn ang="0">
                  <a:pos x="1743" y="302"/>
                </a:cxn>
                <a:cxn ang="0">
                  <a:pos x="1764" y="313"/>
                </a:cxn>
                <a:cxn ang="0">
                  <a:pos x="1786" y="326"/>
                </a:cxn>
                <a:cxn ang="0">
                  <a:pos x="1809" y="340"/>
                </a:cxn>
                <a:cxn ang="0">
                  <a:pos x="0" y="347"/>
                </a:cxn>
              </a:cxnLst>
              <a:rect l="0" t="0" r="r" b="b"/>
              <a:pathLst>
                <a:path w="1821" h="347">
                  <a:moveTo>
                    <a:pt x="64" y="86"/>
                  </a:moveTo>
                  <a:lnTo>
                    <a:pt x="64" y="84"/>
                  </a:lnTo>
                  <a:lnTo>
                    <a:pt x="66" y="79"/>
                  </a:lnTo>
                  <a:lnTo>
                    <a:pt x="68" y="72"/>
                  </a:lnTo>
                  <a:lnTo>
                    <a:pt x="72" y="63"/>
                  </a:lnTo>
                  <a:lnTo>
                    <a:pt x="77" y="53"/>
                  </a:lnTo>
                  <a:lnTo>
                    <a:pt x="84" y="43"/>
                  </a:lnTo>
                  <a:lnTo>
                    <a:pt x="92" y="31"/>
                  </a:lnTo>
                  <a:lnTo>
                    <a:pt x="103" y="21"/>
                  </a:lnTo>
                  <a:lnTo>
                    <a:pt x="110" y="16"/>
                  </a:lnTo>
                  <a:lnTo>
                    <a:pt x="118" y="11"/>
                  </a:lnTo>
                  <a:lnTo>
                    <a:pt x="127" y="8"/>
                  </a:lnTo>
                  <a:lnTo>
                    <a:pt x="135" y="4"/>
                  </a:lnTo>
                  <a:lnTo>
                    <a:pt x="144" y="3"/>
                  </a:lnTo>
                  <a:lnTo>
                    <a:pt x="151" y="1"/>
                  </a:lnTo>
                  <a:lnTo>
                    <a:pt x="158" y="1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76" y="0"/>
                  </a:lnTo>
                  <a:lnTo>
                    <a:pt x="193" y="0"/>
                  </a:lnTo>
                  <a:lnTo>
                    <a:pt x="216" y="0"/>
                  </a:lnTo>
                  <a:lnTo>
                    <a:pt x="243" y="0"/>
                  </a:lnTo>
                  <a:lnTo>
                    <a:pt x="277" y="0"/>
                  </a:lnTo>
                  <a:lnTo>
                    <a:pt x="313" y="0"/>
                  </a:lnTo>
                  <a:lnTo>
                    <a:pt x="356" y="0"/>
                  </a:lnTo>
                  <a:lnTo>
                    <a:pt x="401" y="0"/>
                  </a:lnTo>
                  <a:lnTo>
                    <a:pt x="451" y="0"/>
                  </a:lnTo>
                  <a:lnTo>
                    <a:pt x="502" y="0"/>
                  </a:lnTo>
                  <a:lnTo>
                    <a:pt x="556" y="0"/>
                  </a:lnTo>
                  <a:lnTo>
                    <a:pt x="613" y="0"/>
                  </a:lnTo>
                  <a:lnTo>
                    <a:pt x="672" y="0"/>
                  </a:lnTo>
                  <a:lnTo>
                    <a:pt x="730" y="0"/>
                  </a:lnTo>
                  <a:lnTo>
                    <a:pt x="791" y="0"/>
                  </a:lnTo>
                  <a:lnTo>
                    <a:pt x="852" y="1"/>
                  </a:lnTo>
                  <a:lnTo>
                    <a:pt x="912" y="1"/>
                  </a:lnTo>
                  <a:lnTo>
                    <a:pt x="973" y="1"/>
                  </a:lnTo>
                  <a:lnTo>
                    <a:pt x="1033" y="1"/>
                  </a:lnTo>
                  <a:lnTo>
                    <a:pt x="1091" y="1"/>
                  </a:lnTo>
                  <a:lnTo>
                    <a:pt x="1148" y="1"/>
                  </a:lnTo>
                  <a:lnTo>
                    <a:pt x="1202" y="1"/>
                  </a:lnTo>
                  <a:lnTo>
                    <a:pt x="1254" y="1"/>
                  </a:lnTo>
                  <a:lnTo>
                    <a:pt x="1304" y="1"/>
                  </a:lnTo>
                  <a:lnTo>
                    <a:pt x="1350" y="1"/>
                  </a:lnTo>
                  <a:lnTo>
                    <a:pt x="1392" y="1"/>
                  </a:lnTo>
                  <a:lnTo>
                    <a:pt x="1430" y="1"/>
                  </a:lnTo>
                  <a:lnTo>
                    <a:pt x="1464" y="1"/>
                  </a:lnTo>
                  <a:lnTo>
                    <a:pt x="1491" y="1"/>
                  </a:lnTo>
                  <a:lnTo>
                    <a:pt x="1515" y="1"/>
                  </a:lnTo>
                  <a:lnTo>
                    <a:pt x="1532" y="1"/>
                  </a:lnTo>
                  <a:lnTo>
                    <a:pt x="1562" y="46"/>
                  </a:lnTo>
                  <a:lnTo>
                    <a:pt x="1184" y="46"/>
                  </a:lnTo>
                  <a:lnTo>
                    <a:pt x="1184" y="280"/>
                  </a:lnTo>
                  <a:lnTo>
                    <a:pt x="1717" y="280"/>
                  </a:lnTo>
                  <a:lnTo>
                    <a:pt x="1726" y="294"/>
                  </a:lnTo>
                  <a:lnTo>
                    <a:pt x="1733" y="297"/>
                  </a:lnTo>
                  <a:lnTo>
                    <a:pt x="1743" y="302"/>
                  </a:lnTo>
                  <a:lnTo>
                    <a:pt x="1753" y="308"/>
                  </a:lnTo>
                  <a:lnTo>
                    <a:pt x="1764" y="313"/>
                  </a:lnTo>
                  <a:lnTo>
                    <a:pt x="1775" y="319"/>
                  </a:lnTo>
                  <a:lnTo>
                    <a:pt x="1786" y="326"/>
                  </a:lnTo>
                  <a:lnTo>
                    <a:pt x="1798" y="333"/>
                  </a:lnTo>
                  <a:lnTo>
                    <a:pt x="1809" y="340"/>
                  </a:lnTo>
                  <a:lnTo>
                    <a:pt x="1821" y="347"/>
                  </a:lnTo>
                  <a:lnTo>
                    <a:pt x="0" y="347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rgbClr val="FF19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1" name="Freeform 364"/>
            <p:cNvSpPr>
              <a:spLocks/>
            </p:cNvSpPr>
            <p:nvPr/>
          </p:nvSpPr>
          <p:spPr bwMode="auto">
            <a:xfrm>
              <a:off x="2120" y="2721"/>
              <a:ext cx="977" cy="170"/>
            </a:xfrm>
            <a:custGeom>
              <a:avLst/>
              <a:gdLst/>
              <a:ahLst/>
              <a:cxnLst>
                <a:cxn ang="0">
                  <a:pos x="1927" y="221"/>
                </a:cxn>
                <a:cxn ang="0">
                  <a:pos x="1638" y="221"/>
                </a:cxn>
                <a:cxn ang="0">
                  <a:pos x="1638" y="277"/>
                </a:cxn>
                <a:cxn ang="0">
                  <a:pos x="1912" y="277"/>
                </a:cxn>
                <a:cxn ang="0">
                  <a:pos x="1908" y="292"/>
                </a:cxn>
                <a:cxn ang="0">
                  <a:pos x="1904" y="307"/>
                </a:cxn>
                <a:cxn ang="0">
                  <a:pos x="1900" y="322"/>
                </a:cxn>
                <a:cxn ang="0">
                  <a:pos x="1895" y="336"/>
                </a:cxn>
                <a:cxn ang="0">
                  <a:pos x="0" y="340"/>
                </a:cxn>
                <a:cxn ang="0">
                  <a:pos x="1" y="277"/>
                </a:cxn>
                <a:cxn ang="0">
                  <a:pos x="410" y="277"/>
                </a:cxn>
                <a:cxn ang="0">
                  <a:pos x="410" y="221"/>
                </a:cxn>
                <a:cxn ang="0">
                  <a:pos x="1" y="221"/>
                </a:cxn>
                <a:cxn ang="0">
                  <a:pos x="3" y="0"/>
                </a:cxn>
                <a:cxn ang="0">
                  <a:pos x="1907" y="0"/>
                </a:cxn>
                <a:cxn ang="0">
                  <a:pos x="1908" y="1"/>
                </a:cxn>
                <a:cxn ang="0">
                  <a:pos x="1912" y="5"/>
                </a:cxn>
                <a:cxn ang="0">
                  <a:pos x="1919" y="11"/>
                </a:cxn>
                <a:cxn ang="0">
                  <a:pos x="1926" y="16"/>
                </a:cxn>
                <a:cxn ang="0">
                  <a:pos x="1934" y="23"/>
                </a:cxn>
                <a:cxn ang="0">
                  <a:pos x="1941" y="31"/>
                </a:cxn>
                <a:cxn ang="0">
                  <a:pos x="1947" y="38"/>
                </a:cxn>
                <a:cxn ang="0">
                  <a:pos x="1950" y="44"/>
                </a:cxn>
                <a:cxn ang="0">
                  <a:pos x="1954" y="72"/>
                </a:cxn>
                <a:cxn ang="0">
                  <a:pos x="1950" y="113"/>
                </a:cxn>
                <a:cxn ang="0">
                  <a:pos x="1941" y="164"/>
                </a:cxn>
                <a:cxn ang="0">
                  <a:pos x="1927" y="221"/>
                </a:cxn>
              </a:cxnLst>
              <a:rect l="0" t="0" r="r" b="b"/>
              <a:pathLst>
                <a:path w="1954" h="340">
                  <a:moveTo>
                    <a:pt x="1927" y="221"/>
                  </a:moveTo>
                  <a:lnTo>
                    <a:pt x="1638" y="221"/>
                  </a:lnTo>
                  <a:lnTo>
                    <a:pt x="1638" y="277"/>
                  </a:lnTo>
                  <a:lnTo>
                    <a:pt x="1912" y="277"/>
                  </a:lnTo>
                  <a:lnTo>
                    <a:pt x="1908" y="292"/>
                  </a:lnTo>
                  <a:lnTo>
                    <a:pt x="1904" y="307"/>
                  </a:lnTo>
                  <a:lnTo>
                    <a:pt x="1900" y="322"/>
                  </a:lnTo>
                  <a:lnTo>
                    <a:pt x="1895" y="336"/>
                  </a:lnTo>
                  <a:lnTo>
                    <a:pt x="0" y="340"/>
                  </a:lnTo>
                  <a:lnTo>
                    <a:pt x="1" y="277"/>
                  </a:lnTo>
                  <a:lnTo>
                    <a:pt x="410" y="277"/>
                  </a:lnTo>
                  <a:lnTo>
                    <a:pt x="410" y="221"/>
                  </a:lnTo>
                  <a:lnTo>
                    <a:pt x="1" y="221"/>
                  </a:lnTo>
                  <a:lnTo>
                    <a:pt x="3" y="0"/>
                  </a:lnTo>
                  <a:lnTo>
                    <a:pt x="1907" y="0"/>
                  </a:lnTo>
                  <a:lnTo>
                    <a:pt x="1908" y="1"/>
                  </a:lnTo>
                  <a:lnTo>
                    <a:pt x="1912" y="5"/>
                  </a:lnTo>
                  <a:lnTo>
                    <a:pt x="1919" y="11"/>
                  </a:lnTo>
                  <a:lnTo>
                    <a:pt x="1926" y="16"/>
                  </a:lnTo>
                  <a:lnTo>
                    <a:pt x="1934" y="23"/>
                  </a:lnTo>
                  <a:lnTo>
                    <a:pt x="1941" y="31"/>
                  </a:lnTo>
                  <a:lnTo>
                    <a:pt x="1947" y="38"/>
                  </a:lnTo>
                  <a:lnTo>
                    <a:pt x="1950" y="44"/>
                  </a:lnTo>
                  <a:lnTo>
                    <a:pt x="1954" y="72"/>
                  </a:lnTo>
                  <a:lnTo>
                    <a:pt x="1950" y="113"/>
                  </a:lnTo>
                  <a:lnTo>
                    <a:pt x="1941" y="164"/>
                  </a:lnTo>
                  <a:lnTo>
                    <a:pt x="1927" y="221"/>
                  </a:lnTo>
                  <a:close/>
                </a:path>
              </a:pathLst>
            </a:custGeom>
            <a:solidFill>
              <a:srgbClr val="F7FFB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2" name="Freeform 365"/>
            <p:cNvSpPr>
              <a:spLocks/>
            </p:cNvSpPr>
            <p:nvPr/>
          </p:nvSpPr>
          <p:spPr bwMode="auto">
            <a:xfrm>
              <a:off x="2750" y="2425"/>
              <a:ext cx="90" cy="48"/>
            </a:xfrm>
            <a:custGeom>
              <a:avLst/>
              <a:gdLst/>
              <a:ahLst/>
              <a:cxnLst>
                <a:cxn ang="0">
                  <a:pos x="178" y="90"/>
                </a:cxn>
                <a:cxn ang="0">
                  <a:pos x="176" y="71"/>
                </a:cxn>
                <a:cxn ang="0">
                  <a:pos x="171" y="55"/>
                </a:cxn>
                <a:cxn ang="0">
                  <a:pos x="163" y="39"/>
                </a:cxn>
                <a:cxn ang="0">
                  <a:pos x="152" y="26"/>
                </a:cxn>
                <a:cxn ang="0">
                  <a:pos x="139" y="15"/>
                </a:cxn>
                <a:cxn ang="0">
                  <a:pos x="123" y="7"/>
                </a:cxn>
                <a:cxn ang="0">
                  <a:pos x="107" y="2"/>
                </a:cxn>
                <a:cxn ang="0">
                  <a:pos x="88" y="0"/>
                </a:cxn>
                <a:cxn ang="0">
                  <a:pos x="70" y="2"/>
                </a:cxn>
                <a:cxn ang="0">
                  <a:pos x="54" y="7"/>
                </a:cxn>
                <a:cxn ang="0">
                  <a:pos x="39" y="15"/>
                </a:cxn>
                <a:cxn ang="0">
                  <a:pos x="25" y="26"/>
                </a:cxn>
                <a:cxn ang="0">
                  <a:pos x="15" y="39"/>
                </a:cxn>
                <a:cxn ang="0">
                  <a:pos x="7" y="55"/>
                </a:cxn>
                <a:cxn ang="0">
                  <a:pos x="2" y="71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2"/>
                </a:cxn>
                <a:cxn ang="0">
                  <a:pos x="0" y="93"/>
                </a:cxn>
                <a:cxn ang="0">
                  <a:pos x="0" y="94"/>
                </a:cxn>
                <a:cxn ang="0">
                  <a:pos x="177" y="94"/>
                </a:cxn>
                <a:cxn ang="0">
                  <a:pos x="178" y="93"/>
                </a:cxn>
                <a:cxn ang="0">
                  <a:pos x="178" y="92"/>
                </a:cxn>
                <a:cxn ang="0">
                  <a:pos x="178" y="91"/>
                </a:cxn>
                <a:cxn ang="0">
                  <a:pos x="178" y="90"/>
                </a:cxn>
              </a:cxnLst>
              <a:rect l="0" t="0" r="r" b="b"/>
              <a:pathLst>
                <a:path w="178" h="94">
                  <a:moveTo>
                    <a:pt x="178" y="90"/>
                  </a:moveTo>
                  <a:lnTo>
                    <a:pt x="176" y="71"/>
                  </a:lnTo>
                  <a:lnTo>
                    <a:pt x="171" y="55"/>
                  </a:lnTo>
                  <a:lnTo>
                    <a:pt x="163" y="39"/>
                  </a:lnTo>
                  <a:lnTo>
                    <a:pt x="152" y="26"/>
                  </a:lnTo>
                  <a:lnTo>
                    <a:pt x="139" y="15"/>
                  </a:lnTo>
                  <a:lnTo>
                    <a:pt x="123" y="7"/>
                  </a:lnTo>
                  <a:lnTo>
                    <a:pt x="107" y="2"/>
                  </a:lnTo>
                  <a:lnTo>
                    <a:pt x="88" y="0"/>
                  </a:lnTo>
                  <a:lnTo>
                    <a:pt x="70" y="2"/>
                  </a:lnTo>
                  <a:lnTo>
                    <a:pt x="54" y="7"/>
                  </a:lnTo>
                  <a:lnTo>
                    <a:pt x="39" y="15"/>
                  </a:lnTo>
                  <a:lnTo>
                    <a:pt x="25" y="26"/>
                  </a:lnTo>
                  <a:lnTo>
                    <a:pt x="15" y="39"/>
                  </a:lnTo>
                  <a:lnTo>
                    <a:pt x="7" y="55"/>
                  </a:lnTo>
                  <a:lnTo>
                    <a:pt x="2" y="71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2"/>
                  </a:lnTo>
                  <a:lnTo>
                    <a:pt x="0" y="93"/>
                  </a:lnTo>
                  <a:lnTo>
                    <a:pt x="0" y="94"/>
                  </a:lnTo>
                  <a:lnTo>
                    <a:pt x="177" y="94"/>
                  </a:lnTo>
                  <a:lnTo>
                    <a:pt x="178" y="93"/>
                  </a:lnTo>
                  <a:lnTo>
                    <a:pt x="178" y="92"/>
                  </a:lnTo>
                  <a:lnTo>
                    <a:pt x="178" y="91"/>
                  </a:lnTo>
                  <a:lnTo>
                    <a:pt x="178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" name="Freeform 366"/>
            <p:cNvSpPr>
              <a:spLocks/>
            </p:cNvSpPr>
            <p:nvPr/>
          </p:nvSpPr>
          <p:spPr bwMode="auto">
            <a:xfrm>
              <a:off x="2239" y="2831"/>
              <a:ext cx="172" cy="172"/>
            </a:xfrm>
            <a:custGeom>
              <a:avLst/>
              <a:gdLst/>
              <a:ahLst/>
              <a:cxnLst>
                <a:cxn ang="0">
                  <a:pos x="172" y="344"/>
                </a:cxn>
                <a:cxn ang="0">
                  <a:pos x="189" y="343"/>
                </a:cxn>
                <a:cxn ang="0">
                  <a:pos x="205" y="341"/>
                </a:cxn>
                <a:cxn ang="0">
                  <a:pos x="221" y="337"/>
                </a:cxn>
                <a:cxn ang="0">
                  <a:pos x="237" y="331"/>
                </a:cxn>
                <a:cxn ang="0">
                  <a:pos x="252" y="324"/>
                </a:cxn>
                <a:cxn ang="0">
                  <a:pos x="266" y="315"/>
                </a:cxn>
                <a:cxn ang="0">
                  <a:pos x="280" y="305"/>
                </a:cxn>
                <a:cxn ang="0">
                  <a:pos x="293" y="293"/>
                </a:cxn>
                <a:cxn ang="0">
                  <a:pos x="304" y="281"/>
                </a:cxn>
                <a:cxn ang="0">
                  <a:pos x="314" y="267"/>
                </a:cxn>
                <a:cxn ang="0">
                  <a:pos x="323" y="253"/>
                </a:cxn>
                <a:cxn ang="0">
                  <a:pos x="331" y="238"/>
                </a:cxn>
                <a:cxn ang="0">
                  <a:pos x="335" y="222"/>
                </a:cxn>
                <a:cxn ang="0">
                  <a:pos x="340" y="206"/>
                </a:cxn>
                <a:cxn ang="0">
                  <a:pos x="342" y="190"/>
                </a:cxn>
                <a:cxn ang="0">
                  <a:pos x="343" y="172"/>
                </a:cxn>
                <a:cxn ang="0">
                  <a:pos x="342" y="155"/>
                </a:cxn>
                <a:cxn ang="0">
                  <a:pos x="340" y="139"/>
                </a:cxn>
                <a:cxn ang="0">
                  <a:pos x="335" y="123"/>
                </a:cxn>
                <a:cxn ang="0">
                  <a:pos x="331" y="107"/>
                </a:cxn>
                <a:cxn ang="0">
                  <a:pos x="323" y="92"/>
                </a:cxn>
                <a:cxn ang="0">
                  <a:pos x="314" y="77"/>
                </a:cxn>
                <a:cxn ang="0">
                  <a:pos x="304" y="63"/>
                </a:cxn>
                <a:cxn ang="0">
                  <a:pos x="293" y="50"/>
                </a:cxn>
                <a:cxn ang="0">
                  <a:pos x="280" y="39"/>
                </a:cxn>
                <a:cxn ang="0">
                  <a:pos x="266" y="28"/>
                </a:cxn>
                <a:cxn ang="0">
                  <a:pos x="252" y="20"/>
                </a:cxn>
                <a:cxn ang="0">
                  <a:pos x="237" y="13"/>
                </a:cxn>
                <a:cxn ang="0">
                  <a:pos x="221" y="7"/>
                </a:cxn>
                <a:cxn ang="0">
                  <a:pos x="205" y="4"/>
                </a:cxn>
                <a:cxn ang="0">
                  <a:pos x="189" y="2"/>
                </a:cxn>
                <a:cxn ang="0">
                  <a:pos x="172" y="0"/>
                </a:cxn>
                <a:cxn ang="0">
                  <a:pos x="137" y="4"/>
                </a:cxn>
                <a:cxn ang="0">
                  <a:pos x="105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1" y="190"/>
                </a:cxn>
                <a:cxn ang="0">
                  <a:pos x="4" y="206"/>
                </a:cxn>
                <a:cxn ang="0">
                  <a:pos x="7" y="222"/>
                </a:cxn>
                <a:cxn ang="0">
                  <a:pos x="13" y="238"/>
                </a:cxn>
                <a:cxn ang="0">
                  <a:pos x="20" y="253"/>
                </a:cxn>
                <a:cxn ang="0">
                  <a:pos x="28" y="267"/>
                </a:cxn>
                <a:cxn ang="0">
                  <a:pos x="38" y="281"/>
                </a:cxn>
                <a:cxn ang="0">
                  <a:pos x="50" y="293"/>
                </a:cxn>
                <a:cxn ang="0">
                  <a:pos x="62" y="305"/>
                </a:cxn>
                <a:cxn ang="0">
                  <a:pos x="76" y="315"/>
                </a:cxn>
                <a:cxn ang="0">
                  <a:pos x="90" y="324"/>
                </a:cxn>
                <a:cxn ang="0">
                  <a:pos x="106" y="331"/>
                </a:cxn>
                <a:cxn ang="0">
                  <a:pos x="121" y="337"/>
                </a:cxn>
                <a:cxn ang="0">
                  <a:pos x="138" y="341"/>
                </a:cxn>
                <a:cxn ang="0">
                  <a:pos x="154" y="343"/>
                </a:cxn>
                <a:cxn ang="0">
                  <a:pos x="172" y="344"/>
                </a:cxn>
              </a:cxnLst>
              <a:rect l="0" t="0" r="r" b="b"/>
              <a:pathLst>
                <a:path w="343" h="344">
                  <a:moveTo>
                    <a:pt x="172" y="344"/>
                  </a:moveTo>
                  <a:lnTo>
                    <a:pt x="189" y="343"/>
                  </a:lnTo>
                  <a:lnTo>
                    <a:pt x="205" y="341"/>
                  </a:lnTo>
                  <a:lnTo>
                    <a:pt x="221" y="337"/>
                  </a:lnTo>
                  <a:lnTo>
                    <a:pt x="237" y="331"/>
                  </a:lnTo>
                  <a:lnTo>
                    <a:pt x="252" y="324"/>
                  </a:lnTo>
                  <a:lnTo>
                    <a:pt x="266" y="315"/>
                  </a:lnTo>
                  <a:lnTo>
                    <a:pt x="280" y="305"/>
                  </a:lnTo>
                  <a:lnTo>
                    <a:pt x="293" y="293"/>
                  </a:lnTo>
                  <a:lnTo>
                    <a:pt x="304" y="281"/>
                  </a:lnTo>
                  <a:lnTo>
                    <a:pt x="314" y="267"/>
                  </a:lnTo>
                  <a:lnTo>
                    <a:pt x="323" y="253"/>
                  </a:lnTo>
                  <a:lnTo>
                    <a:pt x="331" y="238"/>
                  </a:lnTo>
                  <a:lnTo>
                    <a:pt x="335" y="222"/>
                  </a:lnTo>
                  <a:lnTo>
                    <a:pt x="340" y="206"/>
                  </a:lnTo>
                  <a:lnTo>
                    <a:pt x="342" y="190"/>
                  </a:lnTo>
                  <a:lnTo>
                    <a:pt x="343" y="172"/>
                  </a:lnTo>
                  <a:lnTo>
                    <a:pt x="342" y="155"/>
                  </a:lnTo>
                  <a:lnTo>
                    <a:pt x="340" y="139"/>
                  </a:lnTo>
                  <a:lnTo>
                    <a:pt x="335" y="123"/>
                  </a:lnTo>
                  <a:lnTo>
                    <a:pt x="331" y="107"/>
                  </a:lnTo>
                  <a:lnTo>
                    <a:pt x="323" y="92"/>
                  </a:lnTo>
                  <a:lnTo>
                    <a:pt x="314" y="77"/>
                  </a:lnTo>
                  <a:lnTo>
                    <a:pt x="304" y="63"/>
                  </a:lnTo>
                  <a:lnTo>
                    <a:pt x="293" y="50"/>
                  </a:lnTo>
                  <a:lnTo>
                    <a:pt x="280" y="39"/>
                  </a:lnTo>
                  <a:lnTo>
                    <a:pt x="266" y="28"/>
                  </a:lnTo>
                  <a:lnTo>
                    <a:pt x="252" y="20"/>
                  </a:lnTo>
                  <a:lnTo>
                    <a:pt x="237" y="13"/>
                  </a:lnTo>
                  <a:lnTo>
                    <a:pt x="221" y="7"/>
                  </a:lnTo>
                  <a:lnTo>
                    <a:pt x="205" y="4"/>
                  </a:lnTo>
                  <a:lnTo>
                    <a:pt x="189" y="2"/>
                  </a:lnTo>
                  <a:lnTo>
                    <a:pt x="172" y="0"/>
                  </a:lnTo>
                  <a:lnTo>
                    <a:pt x="137" y="4"/>
                  </a:lnTo>
                  <a:lnTo>
                    <a:pt x="105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1" y="190"/>
                  </a:lnTo>
                  <a:lnTo>
                    <a:pt x="4" y="206"/>
                  </a:lnTo>
                  <a:lnTo>
                    <a:pt x="7" y="222"/>
                  </a:lnTo>
                  <a:lnTo>
                    <a:pt x="13" y="238"/>
                  </a:lnTo>
                  <a:lnTo>
                    <a:pt x="20" y="253"/>
                  </a:lnTo>
                  <a:lnTo>
                    <a:pt x="28" y="267"/>
                  </a:lnTo>
                  <a:lnTo>
                    <a:pt x="38" y="281"/>
                  </a:lnTo>
                  <a:lnTo>
                    <a:pt x="50" y="293"/>
                  </a:lnTo>
                  <a:lnTo>
                    <a:pt x="62" y="305"/>
                  </a:lnTo>
                  <a:lnTo>
                    <a:pt x="76" y="315"/>
                  </a:lnTo>
                  <a:lnTo>
                    <a:pt x="90" y="324"/>
                  </a:lnTo>
                  <a:lnTo>
                    <a:pt x="106" y="331"/>
                  </a:lnTo>
                  <a:lnTo>
                    <a:pt x="121" y="337"/>
                  </a:lnTo>
                  <a:lnTo>
                    <a:pt x="138" y="341"/>
                  </a:lnTo>
                  <a:lnTo>
                    <a:pt x="154" y="343"/>
                  </a:lnTo>
                  <a:lnTo>
                    <a:pt x="172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4" name="Freeform 367"/>
            <p:cNvSpPr>
              <a:spLocks/>
            </p:cNvSpPr>
            <p:nvPr/>
          </p:nvSpPr>
          <p:spPr bwMode="auto">
            <a:xfrm>
              <a:off x="2267" y="2859"/>
              <a:ext cx="115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105"/>
                </a:cxn>
                <a:cxn ang="0">
                  <a:pos x="3" y="93"/>
                </a:cxn>
                <a:cxn ang="0">
                  <a:pos x="5" y="83"/>
                </a:cxn>
                <a:cxn ang="0">
                  <a:pos x="10" y="71"/>
                </a:cxn>
                <a:cxn ang="0">
                  <a:pos x="14" y="62"/>
                </a:cxn>
                <a:cxn ang="0">
                  <a:pos x="20" y="52"/>
                </a:cxn>
                <a:cxn ang="0">
                  <a:pos x="27" y="42"/>
                </a:cxn>
                <a:cxn ang="0">
                  <a:pos x="35" y="34"/>
                </a:cxn>
                <a:cxn ang="0">
                  <a:pos x="43" y="26"/>
                </a:cxn>
                <a:cxn ang="0">
                  <a:pos x="52" y="19"/>
                </a:cxn>
                <a:cxn ang="0">
                  <a:pos x="63" y="14"/>
                </a:cxn>
                <a:cxn ang="0">
                  <a:pos x="73" y="9"/>
                </a:cxn>
                <a:cxn ang="0">
                  <a:pos x="83" y="4"/>
                </a:cxn>
                <a:cxn ang="0">
                  <a:pos x="94" y="2"/>
                </a:cxn>
                <a:cxn ang="0">
                  <a:pos x="105" y="1"/>
                </a:cxn>
                <a:cxn ang="0">
                  <a:pos x="117" y="0"/>
                </a:cxn>
                <a:cxn ang="0">
                  <a:pos x="128" y="1"/>
                </a:cxn>
                <a:cxn ang="0">
                  <a:pos x="140" y="2"/>
                </a:cxn>
                <a:cxn ang="0">
                  <a:pos x="150" y="4"/>
                </a:cxn>
                <a:cxn ang="0">
                  <a:pos x="162" y="9"/>
                </a:cxn>
                <a:cxn ang="0">
                  <a:pos x="171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4" y="71"/>
                </a:cxn>
                <a:cxn ang="0">
                  <a:pos x="230" y="93"/>
                </a:cxn>
                <a:cxn ang="0">
                  <a:pos x="232" y="116"/>
                </a:cxn>
                <a:cxn ang="0">
                  <a:pos x="230" y="139"/>
                </a:cxn>
                <a:cxn ang="0">
                  <a:pos x="223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2" y="223"/>
                </a:cxn>
                <a:cxn ang="0">
                  <a:pos x="140" y="230"/>
                </a:cxn>
                <a:cxn ang="0">
                  <a:pos x="117" y="233"/>
                </a:cxn>
                <a:cxn ang="0">
                  <a:pos x="105" y="232"/>
                </a:cxn>
                <a:cxn ang="0">
                  <a:pos x="94" y="230"/>
                </a:cxn>
                <a:cxn ang="0">
                  <a:pos x="83" y="228"/>
                </a:cxn>
                <a:cxn ang="0">
                  <a:pos x="73" y="223"/>
                </a:cxn>
                <a:cxn ang="0">
                  <a:pos x="63" y="219"/>
                </a:cxn>
                <a:cxn ang="0">
                  <a:pos x="52" y="213"/>
                </a:cxn>
                <a:cxn ang="0">
                  <a:pos x="43" y="206"/>
                </a:cxn>
                <a:cxn ang="0">
                  <a:pos x="35" y="198"/>
                </a:cxn>
                <a:cxn ang="0">
                  <a:pos x="27" y="190"/>
                </a:cxn>
                <a:cxn ang="0">
                  <a:pos x="20" y="181"/>
                </a:cxn>
                <a:cxn ang="0">
                  <a:pos x="14" y="170"/>
                </a:cxn>
                <a:cxn ang="0">
                  <a:pos x="10" y="160"/>
                </a:cxn>
                <a:cxn ang="0">
                  <a:pos x="5" y="150"/>
                </a:cxn>
                <a:cxn ang="0">
                  <a:pos x="3" y="139"/>
                </a:cxn>
                <a:cxn ang="0">
                  <a:pos x="2" y="128"/>
                </a:cxn>
                <a:cxn ang="0">
                  <a:pos x="0" y="116"/>
                </a:cxn>
              </a:cxnLst>
              <a:rect l="0" t="0" r="r" b="b"/>
              <a:pathLst>
                <a:path w="232" h="233">
                  <a:moveTo>
                    <a:pt x="0" y="116"/>
                  </a:moveTo>
                  <a:lnTo>
                    <a:pt x="2" y="105"/>
                  </a:lnTo>
                  <a:lnTo>
                    <a:pt x="3" y="93"/>
                  </a:lnTo>
                  <a:lnTo>
                    <a:pt x="5" y="83"/>
                  </a:lnTo>
                  <a:lnTo>
                    <a:pt x="10" y="71"/>
                  </a:lnTo>
                  <a:lnTo>
                    <a:pt x="14" y="62"/>
                  </a:lnTo>
                  <a:lnTo>
                    <a:pt x="20" y="52"/>
                  </a:lnTo>
                  <a:lnTo>
                    <a:pt x="27" y="42"/>
                  </a:lnTo>
                  <a:lnTo>
                    <a:pt x="35" y="34"/>
                  </a:lnTo>
                  <a:lnTo>
                    <a:pt x="43" y="26"/>
                  </a:lnTo>
                  <a:lnTo>
                    <a:pt x="52" y="19"/>
                  </a:lnTo>
                  <a:lnTo>
                    <a:pt x="63" y="14"/>
                  </a:lnTo>
                  <a:lnTo>
                    <a:pt x="73" y="9"/>
                  </a:lnTo>
                  <a:lnTo>
                    <a:pt x="83" y="4"/>
                  </a:lnTo>
                  <a:lnTo>
                    <a:pt x="94" y="2"/>
                  </a:lnTo>
                  <a:lnTo>
                    <a:pt x="105" y="1"/>
                  </a:lnTo>
                  <a:lnTo>
                    <a:pt x="117" y="0"/>
                  </a:lnTo>
                  <a:lnTo>
                    <a:pt x="128" y="1"/>
                  </a:lnTo>
                  <a:lnTo>
                    <a:pt x="140" y="2"/>
                  </a:lnTo>
                  <a:lnTo>
                    <a:pt x="150" y="4"/>
                  </a:lnTo>
                  <a:lnTo>
                    <a:pt x="162" y="9"/>
                  </a:lnTo>
                  <a:lnTo>
                    <a:pt x="171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4" y="71"/>
                  </a:lnTo>
                  <a:lnTo>
                    <a:pt x="230" y="93"/>
                  </a:lnTo>
                  <a:lnTo>
                    <a:pt x="232" y="116"/>
                  </a:lnTo>
                  <a:lnTo>
                    <a:pt x="230" y="139"/>
                  </a:lnTo>
                  <a:lnTo>
                    <a:pt x="223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2" y="223"/>
                  </a:lnTo>
                  <a:lnTo>
                    <a:pt x="140" y="230"/>
                  </a:lnTo>
                  <a:lnTo>
                    <a:pt x="117" y="233"/>
                  </a:lnTo>
                  <a:lnTo>
                    <a:pt x="105" y="232"/>
                  </a:lnTo>
                  <a:lnTo>
                    <a:pt x="94" y="230"/>
                  </a:lnTo>
                  <a:lnTo>
                    <a:pt x="83" y="228"/>
                  </a:lnTo>
                  <a:lnTo>
                    <a:pt x="73" y="223"/>
                  </a:lnTo>
                  <a:lnTo>
                    <a:pt x="63" y="219"/>
                  </a:lnTo>
                  <a:lnTo>
                    <a:pt x="52" y="213"/>
                  </a:lnTo>
                  <a:lnTo>
                    <a:pt x="43" y="206"/>
                  </a:lnTo>
                  <a:lnTo>
                    <a:pt x="35" y="198"/>
                  </a:lnTo>
                  <a:lnTo>
                    <a:pt x="27" y="190"/>
                  </a:lnTo>
                  <a:lnTo>
                    <a:pt x="20" y="181"/>
                  </a:lnTo>
                  <a:lnTo>
                    <a:pt x="14" y="170"/>
                  </a:lnTo>
                  <a:lnTo>
                    <a:pt x="10" y="160"/>
                  </a:lnTo>
                  <a:lnTo>
                    <a:pt x="5" y="150"/>
                  </a:lnTo>
                  <a:lnTo>
                    <a:pt x="3" y="139"/>
                  </a:lnTo>
                  <a:lnTo>
                    <a:pt x="2" y="128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5" name="Freeform 368"/>
            <p:cNvSpPr>
              <a:spLocks/>
            </p:cNvSpPr>
            <p:nvPr/>
          </p:nvSpPr>
          <p:spPr bwMode="auto">
            <a:xfrm>
              <a:off x="2856" y="2831"/>
              <a:ext cx="172" cy="172"/>
            </a:xfrm>
            <a:custGeom>
              <a:avLst/>
              <a:gdLst/>
              <a:ahLst/>
              <a:cxnLst>
                <a:cxn ang="0">
                  <a:pos x="173" y="344"/>
                </a:cxn>
                <a:cxn ang="0">
                  <a:pos x="190" y="343"/>
                </a:cxn>
                <a:cxn ang="0">
                  <a:pos x="207" y="341"/>
                </a:cxn>
                <a:cxn ang="0">
                  <a:pos x="223" y="337"/>
                </a:cxn>
                <a:cxn ang="0">
                  <a:pos x="239" y="331"/>
                </a:cxn>
                <a:cxn ang="0">
                  <a:pos x="254" y="324"/>
                </a:cxn>
                <a:cxn ang="0">
                  <a:pos x="268" y="315"/>
                </a:cxn>
                <a:cxn ang="0">
                  <a:pos x="281" y="305"/>
                </a:cxn>
                <a:cxn ang="0">
                  <a:pos x="294" y="293"/>
                </a:cxn>
                <a:cxn ang="0">
                  <a:pos x="306" y="281"/>
                </a:cxn>
                <a:cxn ang="0">
                  <a:pos x="316" y="267"/>
                </a:cxn>
                <a:cxn ang="0">
                  <a:pos x="324" y="253"/>
                </a:cxn>
                <a:cxn ang="0">
                  <a:pos x="332" y="238"/>
                </a:cxn>
                <a:cxn ang="0">
                  <a:pos x="337" y="222"/>
                </a:cxn>
                <a:cxn ang="0">
                  <a:pos x="341" y="206"/>
                </a:cxn>
                <a:cxn ang="0">
                  <a:pos x="344" y="190"/>
                </a:cxn>
                <a:cxn ang="0">
                  <a:pos x="345" y="172"/>
                </a:cxn>
                <a:cxn ang="0">
                  <a:pos x="344" y="155"/>
                </a:cxn>
                <a:cxn ang="0">
                  <a:pos x="341" y="139"/>
                </a:cxn>
                <a:cxn ang="0">
                  <a:pos x="337" y="123"/>
                </a:cxn>
                <a:cxn ang="0">
                  <a:pos x="332" y="107"/>
                </a:cxn>
                <a:cxn ang="0">
                  <a:pos x="324" y="92"/>
                </a:cxn>
                <a:cxn ang="0">
                  <a:pos x="316" y="77"/>
                </a:cxn>
                <a:cxn ang="0">
                  <a:pos x="306" y="63"/>
                </a:cxn>
                <a:cxn ang="0">
                  <a:pos x="294" y="50"/>
                </a:cxn>
                <a:cxn ang="0">
                  <a:pos x="281" y="39"/>
                </a:cxn>
                <a:cxn ang="0">
                  <a:pos x="268" y="28"/>
                </a:cxn>
                <a:cxn ang="0">
                  <a:pos x="254" y="20"/>
                </a:cxn>
                <a:cxn ang="0">
                  <a:pos x="239" y="13"/>
                </a:cxn>
                <a:cxn ang="0">
                  <a:pos x="223" y="7"/>
                </a:cxn>
                <a:cxn ang="0">
                  <a:pos x="207" y="4"/>
                </a:cxn>
                <a:cxn ang="0">
                  <a:pos x="190" y="2"/>
                </a:cxn>
                <a:cxn ang="0">
                  <a:pos x="173" y="0"/>
                </a:cxn>
                <a:cxn ang="0">
                  <a:pos x="139" y="4"/>
                </a:cxn>
                <a:cxn ang="0">
                  <a:pos x="106" y="14"/>
                </a:cxn>
                <a:cxn ang="0">
                  <a:pos x="76" y="30"/>
                </a:cxn>
                <a:cxn ang="0">
                  <a:pos x="51" y="51"/>
                </a:cxn>
                <a:cxn ang="0">
                  <a:pos x="30" y="77"/>
                </a:cxn>
                <a:cxn ang="0">
                  <a:pos x="14" y="105"/>
                </a:cxn>
                <a:cxn ang="0">
                  <a:pos x="4" y="138"/>
                </a:cxn>
                <a:cxn ang="0">
                  <a:pos x="0" y="172"/>
                </a:cxn>
                <a:cxn ang="0">
                  <a:pos x="2" y="190"/>
                </a:cxn>
                <a:cxn ang="0">
                  <a:pos x="4" y="206"/>
                </a:cxn>
                <a:cxn ang="0">
                  <a:pos x="8" y="222"/>
                </a:cxn>
                <a:cxn ang="0">
                  <a:pos x="14" y="238"/>
                </a:cxn>
                <a:cxn ang="0">
                  <a:pos x="21" y="253"/>
                </a:cxn>
                <a:cxn ang="0">
                  <a:pos x="29" y="267"/>
                </a:cxn>
                <a:cxn ang="0">
                  <a:pos x="40" y="281"/>
                </a:cxn>
                <a:cxn ang="0">
                  <a:pos x="51" y="293"/>
                </a:cxn>
                <a:cxn ang="0">
                  <a:pos x="64" y="305"/>
                </a:cxn>
                <a:cxn ang="0">
                  <a:pos x="78" y="315"/>
                </a:cxn>
                <a:cxn ang="0">
                  <a:pos x="91" y="324"/>
                </a:cxn>
                <a:cxn ang="0">
                  <a:pos x="107" y="331"/>
                </a:cxn>
                <a:cxn ang="0">
                  <a:pos x="122" y="337"/>
                </a:cxn>
                <a:cxn ang="0">
                  <a:pos x="140" y="341"/>
                </a:cxn>
                <a:cxn ang="0">
                  <a:pos x="156" y="343"/>
                </a:cxn>
                <a:cxn ang="0">
                  <a:pos x="173" y="344"/>
                </a:cxn>
              </a:cxnLst>
              <a:rect l="0" t="0" r="r" b="b"/>
              <a:pathLst>
                <a:path w="345" h="344">
                  <a:moveTo>
                    <a:pt x="173" y="344"/>
                  </a:moveTo>
                  <a:lnTo>
                    <a:pt x="190" y="343"/>
                  </a:lnTo>
                  <a:lnTo>
                    <a:pt x="207" y="341"/>
                  </a:lnTo>
                  <a:lnTo>
                    <a:pt x="223" y="337"/>
                  </a:lnTo>
                  <a:lnTo>
                    <a:pt x="239" y="331"/>
                  </a:lnTo>
                  <a:lnTo>
                    <a:pt x="254" y="324"/>
                  </a:lnTo>
                  <a:lnTo>
                    <a:pt x="268" y="315"/>
                  </a:lnTo>
                  <a:lnTo>
                    <a:pt x="281" y="305"/>
                  </a:lnTo>
                  <a:lnTo>
                    <a:pt x="294" y="293"/>
                  </a:lnTo>
                  <a:lnTo>
                    <a:pt x="306" y="281"/>
                  </a:lnTo>
                  <a:lnTo>
                    <a:pt x="316" y="267"/>
                  </a:lnTo>
                  <a:lnTo>
                    <a:pt x="324" y="253"/>
                  </a:lnTo>
                  <a:lnTo>
                    <a:pt x="332" y="238"/>
                  </a:lnTo>
                  <a:lnTo>
                    <a:pt x="337" y="222"/>
                  </a:lnTo>
                  <a:lnTo>
                    <a:pt x="341" y="206"/>
                  </a:lnTo>
                  <a:lnTo>
                    <a:pt x="344" y="190"/>
                  </a:lnTo>
                  <a:lnTo>
                    <a:pt x="345" y="172"/>
                  </a:lnTo>
                  <a:lnTo>
                    <a:pt x="344" y="155"/>
                  </a:lnTo>
                  <a:lnTo>
                    <a:pt x="341" y="139"/>
                  </a:lnTo>
                  <a:lnTo>
                    <a:pt x="337" y="123"/>
                  </a:lnTo>
                  <a:lnTo>
                    <a:pt x="332" y="107"/>
                  </a:lnTo>
                  <a:lnTo>
                    <a:pt x="324" y="92"/>
                  </a:lnTo>
                  <a:lnTo>
                    <a:pt x="316" y="77"/>
                  </a:lnTo>
                  <a:lnTo>
                    <a:pt x="306" y="63"/>
                  </a:lnTo>
                  <a:lnTo>
                    <a:pt x="294" y="50"/>
                  </a:lnTo>
                  <a:lnTo>
                    <a:pt x="281" y="39"/>
                  </a:lnTo>
                  <a:lnTo>
                    <a:pt x="268" y="28"/>
                  </a:lnTo>
                  <a:lnTo>
                    <a:pt x="254" y="20"/>
                  </a:lnTo>
                  <a:lnTo>
                    <a:pt x="239" y="13"/>
                  </a:lnTo>
                  <a:lnTo>
                    <a:pt x="223" y="7"/>
                  </a:lnTo>
                  <a:lnTo>
                    <a:pt x="207" y="4"/>
                  </a:lnTo>
                  <a:lnTo>
                    <a:pt x="190" y="2"/>
                  </a:lnTo>
                  <a:lnTo>
                    <a:pt x="173" y="0"/>
                  </a:lnTo>
                  <a:lnTo>
                    <a:pt x="139" y="4"/>
                  </a:lnTo>
                  <a:lnTo>
                    <a:pt x="106" y="14"/>
                  </a:lnTo>
                  <a:lnTo>
                    <a:pt x="76" y="30"/>
                  </a:lnTo>
                  <a:lnTo>
                    <a:pt x="51" y="51"/>
                  </a:lnTo>
                  <a:lnTo>
                    <a:pt x="30" y="77"/>
                  </a:lnTo>
                  <a:lnTo>
                    <a:pt x="14" y="105"/>
                  </a:lnTo>
                  <a:lnTo>
                    <a:pt x="4" y="138"/>
                  </a:lnTo>
                  <a:lnTo>
                    <a:pt x="0" y="172"/>
                  </a:lnTo>
                  <a:lnTo>
                    <a:pt x="2" y="190"/>
                  </a:lnTo>
                  <a:lnTo>
                    <a:pt x="4" y="206"/>
                  </a:lnTo>
                  <a:lnTo>
                    <a:pt x="8" y="222"/>
                  </a:lnTo>
                  <a:lnTo>
                    <a:pt x="14" y="238"/>
                  </a:lnTo>
                  <a:lnTo>
                    <a:pt x="21" y="253"/>
                  </a:lnTo>
                  <a:lnTo>
                    <a:pt x="29" y="267"/>
                  </a:lnTo>
                  <a:lnTo>
                    <a:pt x="40" y="281"/>
                  </a:lnTo>
                  <a:lnTo>
                    <a:pt x="51" y="293"/>
                  </a:lnTo>
                  <a:lnTo>
                    <a:pt x="64" y="305"/>
                  </a:lnTo>
                  <a:lnTo>
                    <a:pt x="78" y="315"/>
                  </a:lnTo>
                  <a:lnTo>
                    <a:pt x="91" y="324"/>
                  </a:lnTo>
                  <a:lnTo>
                    <a:pt x="107" y="331"/>
                  </a:lnTo>
                  <a:lnTo>
                    <a:pt x="122" y="337"/>
                  </a:lnTo>
                  <a:lnTo>
                    <a:pt x="140" y="341"/>
                  </a:lnTo>
                  <a:lnTo>
                    <a:pt x="156" y="343"/>
                  </a:lnTo>
                  <a:lnTo>
                    <a:pt x="173" y="3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6" name="Freeform 369"/>
            <p:cNvSpPr>
              <a:spLocks/>
            </p:cNvSpPr>
            <p:nvPr/>
          </p:nvSpPr>
          <p:spPr bwMode="auto">
            <a:xfrm>
              <a:off x="2884" y="2859"/>
              <a:ext cx="116" cy="116"/>
            </a:xfrm>
            <a:custGeom>
              <a:avLst/>
              <a:gdLst/>
              <a:ahLst/>
              <a:cxnLst>
                <a:cxn ang="0">
                  <a:pos x="0" y="116"/>
                </a:cxn>
                <a:cxn ang="0">
                  <a:pos x="2" y="93"/>
                </a:cxn>
                <a:cxn ang="0">
                  <a:pos x="8" y="71"/>
                </a:cxn>
                <a:cxn ang="0">
                  <a:pos x="18" y="52"/>
                </a:cxn>
                <a:cxn ang="0">
                  <a:pos x="33" y="34"/>
                </a:cxn>
                <a:cxn ang="0">
                  <a:pos x="41" y="26"/>
                </a:cxn>
                <a:cxn ang="0">
                  <a:pos x="50" y="19"/>
                </a:cxn>
                <a:cxn ang="0">
                  <a:pos x="61" y="14"/>
                </a:cxn>
                <a:cxn ang="0">
                  <a:pos x="71" y="9"/>
                </a:cxn>
                <a:cxn ang="0">
                  <a:pos x="82" y="4"/>
                </a:cxn>
                <a:cxn ang="0">
                  <a:pos x="93" y="2"/>
                </a:cxn>
                <a:cxn ang="0">
                  <a:pos x="105" y="1"/>
                </a:cxn>
                <a:cxn ang="0">
                  <a:pos x="116" y="0"/>
                </a:cxn>
                <a:cxn ang="0">
                  <a:pos x="128" y="1"/>
                </a:cxn>
                <a:cxn ang="0">
                  <a:pos x="139" y="2"/>
                </a:cxn>
                <a:cxn ang="0">
                  <a:pos x="150" y="4"/>
                </a:cxn>
                <a:cxn ang="0">
                  <a:pos x="161" y="9"/>
                </a:cxn>
                <a:cxn ang="0">
                  <a:pos x="170" y="14"/>
                </a:cxn>
                <a:cxn ang="0">
                  <a:pos x="181" y="19"/>
                </a:cxn>
                <a:cxn ang="0">
                  <a:pos x="190" y="26"/>
                </a:cxn>
                <a:cxn ang="0">
                  <a:pos x="198" y="34"/>
                </a:cxn>
                <a:cxn ang="0">
                  <a:pos x="213" y="52"/>
                </a:cxn>
                <a:cxn ang="0">
                  <a:pos x="223" y="71"/>
                </a:cxn>
                <a:cxn ang="0">
                  <a:pos x="229" y="93"/>
                </a:cxn>
                <a:cxn ang="0">
                  <a:pos x="231" y="116"/>
                </a:cxn>
                <a:cxn ang="0">
                  <a:pos x="229" y="139"/>
                </a:cxn>
                <a:cxn ang="0">
                  <a:pos x="222" y="161"/>
                </a:cxn>
                <a:cxn ang="0">
                  <a:pos x="212" y="181"/>
                </a:cxn>
                <a:cxn ang="0">
                  <a:pos x="198" y="198"/>
                </a:cxn>
                <a:cxn ang="0">
                  <a:pos x="181" y="213"/>
                </a:cxn>
                <a:cxn ang="0">
                  <a:pos x="161" y="223"/>
                </a:cxn>
                <a:cxn ang="0">
                  <a:pos x="139" y="230"/>
                </a:cxn>
                <a:cxn ang="0">
                  <a:pos x="116" y="233"/>
                </a:cxn>
                <a:cxn ang="0">
                  <a:pos x="105" y="232"/>
                </a:cxn>
                <a:cxn ang="0">
                  <a:pos x="93" y="230"/>
                </a:cxn>
                <a:cxn ang="0">
                  <a:pos x="82" y="228"/>
                </a:cxn>
                <a:cxn ang="0">
                  <a:pos x="71" y="223"/>
                </a:cxn>
                <a:cxn ang="0">
                  <a:pos x="61" y="219"/>
                </a:cxn>
                <a:cxn ang="0">
                  <a:pos x="50" y="213"/>
                </a:cxn>
                <a:cxn ang="0">
                  <a:pos x="41" y="206"/>
                </a:cxn>
                <a:cxn ang="0">
                  <a:pos x="33" y="198"/>
                </a:cxn>
                <a:cxn ang="0">
                  <a:pos x="18" y="181"/>
                </a:cxn>
                <a:cxn ang="0">
                  <a:pos x="8" y="160"/>
                </a:cxn>
                <a:cxn ang="0">
                  <a:pos x="2" y="139"/>
                </a:cxn>
                <a:cxn ang="0">
                  <a:pos x="0" y="116"/>
                </a:cxn>
              </a:cxnLst>
              <a:rect l="0" t="0" r="r" b="b"/>
              <a:pathLst>
                <a:path w="231" h="233">
                  <a:moveTo>
                    <a:pt x="0" y="116"/>
                  </a:moveTo>
                  <a:lnTo>
                    <a:pt x="2" y="93"/>
                  </a:lnTo>
                  <a:lnTo>
                    <a:pt x="8" y="71"/>
                  </a:lnTo>
                  <a:lnTo>
                    <a:pt x="18" y="52"/>
                  </a:lnTo>
                  <a:lnTo>
                    <a:pt x="33" y="34"/>
                  </a:lnTo>
                  <a:lnTo>
                    <a:pt x="41" y="26"/>
                  </a:lnTo>
                  <a:lnTo>
                    <a:pt x="50" y="19"/>
                  </a:lnTo>
                  <a:lnTo>
                    <a:pt x="61" y="14"/>
                  </a:lnTo>
                  <a:lnTo>
                    <a:pt x="71" y="9"/>
                  </a:lnTo>
                  <a:lnTo>
                    <a:pt x="82" y="4"/>
                  </a:lnTo>
                  <a:lnTo>
                    <a:pt x="93" y="2"/>
                  </a:lnTo>
                  <a:lnTo>
                    <a:pt x="105" y="1"/>
                  </a:lnTo>
                  <a:lnTo>
                    <a:pt x="116" y="0"/>
                  </a:lnTo>
                  <a:lnTo>
                    <a:pt x="128" y="1"/>
                  </a:lnTo>
                  <a:lnTo>
                    <a:pt x="139" y="2"/>
                  </a:lnTo>
                  <a:lnTo>
                    <a:pt x="150" y="4"/>
                  </a:lnTo>
                  <a:lnTo>
                    <a:pt x="161" y="9"/>
                  </a:lnTo>
                  <a:lnTo>
                    <a:pt x="170" y="14"/>
                  </a:lnTo>
                  <a:lnTo>
                    <a:pt x="181" y="19"/>
                  </a:lnTo>
                  <a:lnTo>
                    <a:pt x="190" y="26"/>
                  </a:lnTo>
                  <a:lnTo>
                    <a:pt x="198" y="34"/>
                  </a:lnTo>
                  <a:lnTo>
                    <a:pt x="213" y="52"/>
                  </a:lnTo>
                  <a:lnTo>
                    <a:pt x="223" y="71"/>
                  </a:lnTo>
                  <a:lnTo>
                    <a:pt x="229" y="93"/>
                  </a:lnTo>
                  <a:lnTo>
                    <a:pt x="231" y="116"/>
                  </a:lnTo>
                  <a:lnTo>
                    <a:pt x="229" y="139"/>
                  </a:lnTo>
                  <a:lnTo>
                    <a:pt x="222" y="161"/>
                  </a:lnTo>
                  <a:lnTo>
                    <a:pt x="212" y="181"/>
                  </a:lnTo>
                  <a:lnTo>
                    <a:pt x="198" y="198"/>
                  </a:lnTo>
                  <a:lnTo>
                    <a:pt x="181" y="213"/>
                  </a:lnTo>
                  <a:lnTo>
                    <a:pt x="161" y="223"/>
                  </a:lnTo>
                  <a:lnTo>
                    <a:pt x="139" y="230"/>
                  </a:lnTo>
                  <a:lnTo>
                    <a:pt x="116" y="233"/>
                  </a:lnTo>
                  <a:lnTo>
                    <a:pt x="105" y="232"/>
                  </a:lnTo>
                  <a:lnTo>
                    <a:pt x="93" y="230"/>
                  </a:lnTo>
                  <a:lnTo>
                    <a:pt x="82" y="228"/>
                  </a:lnTo>
                  <a:lnTo>
                    <a:pt x="71" y="223"/>
                  </a:lnTo>
                  <a:lnTo>
                    <a:pt x="61" y="219"/>
                  </a:lnTo>
                  <a:lnTo>
                    <a:pt x="50" y="213"/>
                  </a:lnTo>
                  <a:lnTo>
                    <a:pt x="41" y="206"/>
                  </a:lnTo>
                  <a:lnTo>
                    <a:pt x="33" y="198"/>
                  </a:lnTo>
                  <a:lnTo>
                    <a:pt x="18" y="181"/>
                  </a:lnTo>
                  <a:lnTo>
                    <a:pt x="8" y="160"/>
                  </a:lnTo>
                  <a:lnTo>
                    <a:pt x="2" y="139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0099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859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cecrc.sipex.aq/access/media/library/view?mediaItem=15&amp;v=MediaIt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66" y="1428736"/>
            <a:ext cx="6165208" cy="473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35" y="361314"/>
            <a:ext cx="7853432" cy="523220"/>
          </a:xfr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zh-CN" sz="2800" b="1" kern="1200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rPr>
              <a:t>(6)</a:t>
            </a:r>
            <a:r>
              <a:rPr lang="en-US" altLang="zh-CN" sz="2800" b="1" kern="1200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Integrated Navigation System -</a:t>
            </a:r>
            <a:r>
              <a:rPr lang="zh-CN" altLang="en-US" sz="2800" b="1" kern="1200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rPr>
              <a:t>组合导航系统</a:t>
            </a:r>
            <a:endParaRPr lang="en-US" altLang="zh-CN" sz="2800" b="1" kern="1200" dirty="0">
              <a:ln w="11430">
                <a:solidFill>
                  <a:srgbClr val="FFFF00"/>
                </a:solidFill>
              </a:ln>
              <a:solidFill>
                <a:srgbClr val="00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316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929330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Submarine Navigation Systems- </a:t>
            </a:r>
            <a:r>
              <a:rPr lang="en-US" altLang="zh-CN" sz="2000" i="1" dirty="0"/>
              <a:t>Swedish Gotland Class</a:t>
            </a:r>
            <a:r>
              <a:rPr lang="zh-CN" altLang="en-US" sz="2000" i="1" dirty="0"/>
              <a:t>：瑞典哥特兰级</a:t>
            </a:r>
            <a:r>
              <a:rPr lang="en-US" altLang="zh-CN" sz="2000" i="1" dirty="0"/>
              <a:t> </a:t>
            </a:r>
            <a:endParaRPr lang="zh-CN" altLang="en-US" sz="2000" b="1" i="1" dirty="0">
              <a:solidFill>
                <a:srgbClr val="7030A0"/>
              </a:solidFill>
            </a:endParaRPr>
          </a:p>
        </p:txBody>
      </p:sp>
      <p:pic>
        <p:nvPicPr>
          <p:cNvPr id="3074" name="Picture 2" descr="http://4.bp.blogspot.com/_J0gDkDskVlA/S6IroqvlERI/AAAAAAAAB5o/90SblDOZVp4/s1600/ubat-gotla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1357298"/>
            <a:ext cx="8753272" cy="442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60435" y="361314"/>
            <a:ext cx="7853432" cy="523220"/>
          </a:xfr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zh-CN" sz="2800" b="1" kern="1200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rPr>
              <a:t>(5)</a:t>
            </a:r>
            <a:r>
              <a:rPr lang="en-US" altLang="zh-CN" sz="2800" b="1" kern="1200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Integrated Navigation System -</a:t>
            </a:r>
            <a:r>
              <a:rPr lang="zh-CN" altLang="en-US" sz="2800" b="1" kern="1200" dirty="0">
                <a:ln w="11430">
                  <a:solidFill>
                    <a:srgbClr val="FFFF00"/>
                  </a:solidFill>
                </a:ln>
                <a:solidFill>
                  <a:srgbClr val="00FF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rPr>
              <a:t>组合导航系统</a:t>
            </a:r>
            <a:endParaRPr lang="en-US" altLang="zh-CN" sz="2800" b="1" kern="1200" dirty="0">
              <a:ln w="11430">
                <a:solidFill>
                  <a:srgbClr val="FFFF00"/>
                </a:solidFill>
              </a:ln>
              <a:solidFill>
                <a:srgbClr val="00FF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黑体" pitchFamily="49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38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87622" y="4797152"/>
            <a:ext cx="392928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800" b="1" i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Thanks</a:t>
            </a:r>
            <a:endParaRPr lang="zh-CN" altLang="en-US" sz="8800" b="1" i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124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1472" y="5817458"/>
            <a:ext cx="7858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0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卫星导航系统：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利用</a:t>
            </a:r>
            <a:r>
              <a:rPr lang="zh-CN" altLang="en-US" sz="20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卫星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发射无线电信号进行导航的系统</a:t>
            </a:r>
            <a:endParaRPr lang="en-US" altLang="zh-CN" sz="2000" dirty="0">
              <a:solidFill>
                <a:schemeClr val="accent6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lnSpc>
                <a:spcPts val="2400"/>
              </a:lnSpc>
            </a:pP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ea typeface="黑体" pitchFamily="49" charset="-122"/>
                <a:cs typeface="Times New Roman" panose="02020603050405020304" pitchFamily="18" charset="0"/>
              </a:rPr>
              <a:t>GNSS:  Using Satellite transmit radio signal to navigation</a:t>
            </a:r>
          </a:p>
        </p:txBody>
      </p:sp>
      <p:pic>
        <p:nvPicPr>
          <p:cNvPr id="1026" name="Picture 2" descr="http://www.beidou.gov.cn/attach/2010/08/24/20100824f4ae18c2d4dc443aaa876d1d7baccb0f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263774"/>
            <a:ext cx="7286676" cy="4514835"/>
          </a:xfrm>
          <a:prstGeom prst="rect">
            <a:avLst/>
          </a:prstGeom>
          <a:noFill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8690718" cy="894257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GNSS: Global Navigation Satellite System -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卫星导航</a:t>
            </a:r>
            <a:endParaRPr lang="zh-CN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908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5"/>
          <p:cNvSpPr>
            <a:spLocks noChangeArrowheads="1"/>
          </p:cNvSpPr>
          <p:nvPr/>
        </p:nvSpPr>
        <p:spPr bwMode="auto">
          <a:xfrm>
            <a:off x="290513" y="1246209"/>
            <a:ext cx="6181725" cy="4044950"/>
          </a:xfrm>
          <a:prstGeom prst="rect">
            <a:avLst/>
          </a:prstGeom>
          <a:noFill/>
          <a:ln w="28575" algn="ctr">
            <a:solidFill>
              <a:srgbClr val="008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zh-CN" altLang="en-US" b="1">
              <a:latin typeface="Arial" charset="0"/>
            </a:endParaRPr>
          </a:p>
        </p:txBody>
      </p:sp>
      <p:sp>
        <p:nvSpPr>
          <p:cNvPr id="5" name="Text Box 57"/>
          <p:cNvSpPr txBox="1">
            <a:spLocks noChangeArrowheads="1"/>
          </p:cNvSpPr>
          <p:nvPr/>
        </p:nvSpPr>
        <p:spPr bwMode="auto">
          <a:xfrm>
            <a:off x="581025" y="1398609"/>
            <a:ext cx="1119188" cy="3748088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altLang="zh-CN" sz="3200" b="1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</a:rPr>
              <a:t>GNSS</a:t>
            </a:r>
          </a:p>
        </p:txBody>
      </p: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1766888" y="1441472"/>
            <a:ext cx="4652962" cy="563562"/>
            <a:chOff x="1126" y="1029"/>
            <a:chExt cx="2931" cy="355"/>
          </a:xfrm>
        </p:grpSpPr>
        <p:sp>
          <p:nvSpPr>
            <p:cNvPr id="7" name="AutoShape 26"/>
            <p:cNvSpPr>
              <a:spLocks noChangeArrowheads="1"/>
            </p:cNvSpPr>
            <p:nvPr/>
          </p:nvSpPr>
          <p:spPr bwMode="auto">
            <a:xfrm>
              <a:off x="1126" y="1084"/>
              <a:ext cx="506" cy="293"/>
            </a:xfrm>
            <a:prstGeom prst="rightArrow">
              <a:avLst>
                <a:gd name="adj1" fmla="val 50000"/>
                <a:gd name="adj2" fmla="val 43174"/>
              </a:avLst>
            </a:prstGeom>
            <a:solidFill>
              <a:srgbClr val="008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b="1">
                <a:latin typeface="Arial" charset="0"/>
              </a:endParaRPr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1647" y="1029"/>
              <a:ext cx="2410" cy="355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chemeClr val="bg1"/>
                </a:gs>
                <a:gs pos="100000">
                  <a:srgbClr val="00CC66"/>
                </a:gs>
              </a:gsLst>
              <a:lin ang="5400000" scaled="1"/>
            </a:gradFill>
            <a:ln w="9525" algn="ctr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     全        球 </a:t>
              </a:r>
              <a:r>
                <a:rPr lang="en-US" altLang="zh-CN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-  Globe</a:t>
              </a: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   </a:t>
              </a:r>
            </a:p>
          </p:txBody>
        </p:sp>
      </p:grpSp>
      <p:grpSp>
        <p:nvGrpSpPr>
          <p:cNvPr id="9" name="Group 42"/>
          <p:cNvGrpSpPr>
            <a:grpSpLocks/>
          </p:cNvGrpSpPr>
          <p:nvPr/>
        </p:nvGrpSpPr>
        <p:grpSpPr bwMode="auto">
          <a:xfrm>
            <a:off x="1804988" y="2268559"/>
            <a:ext cx="4613275" cy="563563"/>
            <a:chOff x="1150" y="1550"/>
            <a:chExt cx="2906" cy="355"/>
          </a:xfrm>
        </p:grpSpPr>
        <p:sp>
          <p:nvSpPr>
            <p:cNvPr id="10" name="AutoShape 26"/>
            <p:cNvSpPr>
              <a:spLocks noChangeArrowheads="1"/>
            </p:cNvSpPr>
            <p:nvPr/>
          </p:nvSpPr>
          <p:spPr bwMode="auto">
            <a:xfrm>
              <a:off x="1150" y="1593"/>
              <a:ext cx="477" cy="293"/>
            </a:xfrm>
            <a:prstGeom prst="rightArrow">
              <a:avLst>
                <a:gd name="adj1" fmla="val 50000"/>
                <a:gd name="adj2" fmla="val 40700"/>
              </a:avLst>
            </a:prstGeom>
            <a:solidFill>
              <a:srgbClr val="008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b="1">
                <a:latin typeface="Arial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1647" y="1550"/>
              <a:ext cx="2409" cy="355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chemeClr val="bg1"/>
                </a:gs>
                <a:gs pos="100000">
                  <a:srgbClr val="00CC66"/>
                </a:gs>
              </a:gsLst>
              <a:lin ang="5400000" scaled="1"/>
            </a:gradFill>
            <a:ln w="9525" algn="ctr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全  天   侯 </a:t>
              </a:r>
              <a:r>
                <a:rPr lang="en-US" altLang="zh-CN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- All Weather</a:t>
              </a: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  </a:t>
              </a:r>
            </a:p>
          </p:txBody>
        </p:sp>
      </p:grpSp>
      <p:grpSp>
        <p:nvGrpSpPr>
          <p:cNvPr id="12" name="Group 43"/>
          <p:cNvGrpSpPr>
            <a:grpSpLocks/>
          </p:cNvGrpSpPr>
          <p:nvPr/>
        </p:nvGrpSpPr>
        <p:grpSpPr bwMode="auto">
          <a:xfrm>
            <a:off x="1784350" y="3025797"/>
            <a:ext cx="4624388" cy="563562"/>
            <a:chOff x="1137" y="2027"/>
            <a:chExt cx="2913" cy="355"/>
          </a:xfrm>
        </p:grpSpPr>
        <p:sp>
          <p:nvSpPr>
            <p:cNvPr id="13" name="AutoShape 26"/>
            <p:cNvSpPr>
              <a:spLocks noChangeArrowheads="1"/>
            </p:cNvSpPr>
            <p:nvPr/>
          </p:nvSpPr>
          <p:spPr bwMode="auto">
            <a:xfrm>
              <a:off x="1137" y="2070"/>
              <a:ext cx="506" cy="293"/>
            </a:xfrm>
            <a:prstGeom prst="rightArrow">
              <a:avLst>
                <a:gd name="adj1" fmla="val 50000"/>
                <a:gd name="adj2" fmla="val 43174"/>
              </a:avLst>
            </a:prstGeom>
            <a:solidFill>
              <a:srgbClr val="008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b="1">
                <a:latin typeface="Arial" charset="0"/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1647" y="2027"/>
              <a:ext cx="2403" cy="355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chemeClr val="bg1"/>
                </a:gs>
                <a:gs pos="100000">
                  <a:srgbClr val="00CC66"/>
                </a:gs>
              </a:gsLst>
              <a:lin ang="5400000" scaled="1"/>
            </a:gradFill>
            <a:ln w="9525" algn="ctr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228600" indent="-228600" eaLnBrk="0" hangingPunct="0">
                <a:defRPr/>
              </a:pP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      实        时 </a:t>
              </a:r>
              <a:r>
                <a:rPr lang="en-US" altLang="zh-CN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-</a:t>
              </a: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  </a:t>
              </a:r>
              <a:r>
                <a:rPr lang="en-US" altLang="zh-CN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Real Time</a:t>
              </a: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 </a:t>
              </a:r>
            </a:p>
          </p:txBody>
        </p: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1763713" y="3837009"/>
            <a:ext cx="4603750" cy="563563"/>
            <a:chOff x="1124" y="2538"/>
            <a:chExt cx="2921" cy="355"/>
          </a:xfrm>
        </p:grpSpPr>
        <p:sp>
          <p:nvSpPr>
            <p:cNvPr id="16" name="AutoShape 26"/>
            <p:cNvSpPr>
              <a:spLocks noChangeArrowheads="1"/>
            </p:cNvSpPr>
            <p:nvPr/>
          </p:nvSpPr>
          <p:spPr bwMode="auto">
            <a:xfrm>
              <a:off x="1124" y="2581"/>
              <a:ext cx="506" cy="293"/>
            </a:xfrm>
            <a:prstGeom prst="rightArrow">
              <a:avLst>
                <a:gd name="adj1" fmla="val 50000"/>
                <a:gd name="adj2" fmla="val 43174"/>
              </a:avLst>
            </a:prstGeom>
            <a:solidFill>
              <a:srgbClr val="008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b="1">
                <a:latin typeface="Arial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647" y="2538"/>
              <a:ext cx="2398" cy="355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chemeClr val="bg1"/>
                </a:gs>
                <a:gs pos="100000">
                  <a:srgbClr val="00CC66"/>
                </a:gs>
              </a:gsLst>
              <a:lin ang="5400000" scaled="1"/>
            </a:gradFill>
            <a:ln w="9525" algn="ctr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      高  精  度 </a:t>
              </a:r>
              <a:r>
                <a:rPr lang="en-US" altLang="zh-CN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– High Accuracy</a:t>
              </a: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  </a:t>
              </a:r>
            </a:p>
          </p:txBody>
        </p:sp>
      </p:grpSp>
      <p:grpSp>
        <p:nvGrpSpPr>
          <p:cNvPr id="18" name="Group 45"/>
          <p:cNvGrpSpPr>
            <a:grpSpLocks/>
          </p:cNvGrpSpPr>
          <p:nvPr/>
        </p:nvGrpSpPr>
        <p:grpSpPr bwMode="auto">
          <a:xfrm>
            <a:off x="1763713" y="4572022"/>
            <a:ext cx="4635500" cy="563562"/>
            <a:chOff x="1124" y="3001"/>
            <a:chExt cx="2920" cy="355"/>
          </a:xfrm>
        </p:grpSpPr>
        <p:sp>
          <p:nvSpPr>
            <p:cNvPr id="19" name="AutoShape 26"/>
            <p:cNvSpPr>
              <a:spLocks noChangeArrowheads="1"/>
            </p:cNvSpPr>
            <p:nvPr/>
          </p:nvSpPr>
          <p:spPr bwMode="auto">
            <a:xfrm>
              <a:off x="1124" y="3044"/>
              <a:ext cx="506" cy="293"/>
            </a:xfrm>
            <a:prstGeom prst="rightArrow">
              <a:avLst>
                <a:gd name="adj1" fmla="val 50000"/>
                <a:gd name="adj2" fmla="val 43174"/>
              </a:avLst>
            </a:prstGeom>
            <a:solidFill>
              <a:srgbClr val="008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zh-CN" altLang="en-US" b="1">
                <a:latin typeface="Arial" charset="0"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1647" y="3001"/>
              <a:ext cx="2397" cy="355"/>
            </a:xfrm>
            <a:prstGeom prst="rect">
              <a:avLst/>
            </a:prstGeom>
            <a:gradFill rotWithShape="1">
              <a:gsLst>
                <a:gs pos="0">
                  <a:srgbClr val="00CC66"/>
                </a:gs>
                <a:gs pos="50000">
                  <a:schemeClr val="bg1"/>
                </a:gs>
                <a:gs pos="100000">
                  <a:srgbClr val="00CC66"/>
                </a:gs>
              </a:gsLst>
              <a:lin ang="5400000" scaled="1"/>
            </a:gradFill>
            <a:ln w="9525" algn="ctr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US" altLang="zh-CN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PVTA</a:t>
              </a:r>
              <a:r>
                <a:rPr lang="zh-CN" altLang="en-US" sz="2000" b="1" dirty="0">
                  <a:solidFill>
                    <a:srgbClr val="000066"/>
                  </a:solidFill>
                  <a:latin typeface="Arial" charset="0"/>
                  <a:ea typeface="宋体" pitchFamily="2" charset="-122"/>
                </a:rPr>
                <a:t>   </a:t>
              </a:r>
            </a:p>
          </p:txBody>
        </p:sp>
      </p:grp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2" cstate="print"/>
          <a:srcRect l="2625" r="5083"/>
          <a:stretch>
            <a:fillRect/>
          </a:stretch>
        </p:blipFill>
        <p:spPr bwMode="auto">
          <a:xfrm>
            <a:off x="6677025" y="1117622"/>
            <a:ext cx="2333625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1950" y="2974997"/>
            <a:ext cx="2252663" cy="173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 descr="9"/>
          <p:cNvPicPr>
            <a:picLocks noChangeAspect="1" noChangeArrowheads="1"/>
          </p:cNvPicPr>
          <p:nvPr/>
        </p:nvPicPr>
        <p:blipFill>
          <a:blip r:embed="rId4" cstate="print">
            <a:lum bright="24000"/>
          </a:blip>
          <a:srcRect/>
          <a:stretch>
            <a:fillRect/>
          </a:stretch>
        </p:blipFill>
        <p:spPr bwMode="auto">
          <a:xfrm>
            <a:off x="6746875" y="4772047"/>
            <a:ext cx="2244725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228600" y="5572140"/>
            <a:ext cx="6278563" cy="825507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lIns="54000" rIns="54000" anchor="ctr"/>
          <a:lstStyle/>
          <a:p>
            <a:pPr algn="ctr"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1" lang="en-US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GNSS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itchFamily="49" charset="-122"/>
                <a:ea typeface="黑体" pitchFamily="49" charset="-122"/>
                <a:cs typeface="Times New Roman" pitchFamily="18" charset="0"/>
              </a:rPr>
              <a:t>比传统导航体制具有明显的优势！</a:t>
            </a: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8640"/>
            <a:ext cx="8690718" cy="894257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GNSS System Advantages - 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卫星导航优势</a:t>
            </a:r>
            <a:endParaRPr lang="zh-CN" altLang="zh-CN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41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052736"/>
            <a:ext cx="855345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858016" y="3356422"/>
            <a:ext cx="1928826" cy="1785950"/>
            <a:chOff x="2016" y="1920"/>
            <a:chExt cx="1680" cy="1680"/>
          </a:xfrm>
        </p:grpSpPr>
        <p:sp>
          <p:nvSpPr>
            <p:cNvPr id="7" name="Oval 22"/>
            <p:cNvSpPr>
              <a:spLocks noChangeArrowheads="1"/>
            </p:cNvSpPr>
            <p:nvPr/>
          </p:nvSpPr>
          <p:spPr bwMode="gray">
            <a:xfrm>
              <a:off x="2016" y="1920"/>
              <a:ext cx="1680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51373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>
                <a:spcBef>
                  <a:spcPct val="0"/>
                </a:spcBef>
                <a:defRPr/>
              </a:pPr>
              <a:endParaRPr lang="zh-CN" altLang="en-US" sz="1800" b="1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8" name="Freeform 23"/>
            <p:cNvSpPr>
              <a:spLocks/>
            </p:cNvSpPr>
            <p:nvPr/>
          </p:nvSpPr>
          <p:spPr bwMode="gray">
            <a:xfrm>
              <a:off x="2208" y="1948"/>
              <a:ext cx="1296" cy="634"/>
            </a:xfrm>
            <a:custGeom>
              <a:avLst/>
              <a:gdLst/>
              <a:ahLst/>
              <a:cxnLst>
                <a:cxn ang="0">
                  <a:pos x="1301" y="401"/>
                </a:cxn>
                <a:cxn ang="0">
                  <a:pos x="1317" y="442"/>
                </a:cxn>
                <a:cxn ang="0">
                  <a:pos x="1321" y="481"/>
                </a:cxn>
                <a:cxn ang="0">
                  <a:pos x="1315" y="516"/>
                </a:cxn>
                <a:cxn ang="0">
                  <a:pos x="1298" y="550"/>
                </a:cxn>
                <a:cxn ang="0">
                  <a:pos x="1272" y="579"/>
                </a:cxn>
                <a:cxn ang="0">
                  <a:pos x="1239" y="604"/>
                </a:cxn>
                <a:cxn ang="0">
                  <a:pos x="1196" y="628"/>
                </a:cxn>
                <a:cxn ang="0">
                  <a:pos x="1147" y="649"/>
                </a:cxn>
                <a:cxn ang="0">
                  <a:pos x="1092" y="667"/>
                </a:cxn>
                <a:cxn ang="0">
                  <a:pos x="1031" y="683"/>
                </a:cxn>
                <a:cxn ang="0">
                  <a:pos x="967" y="694"/>
                </a:cxn>
                <a:cxn ang="0">
                  <a:pos x="896" y="704"/>
                </a:cxn>
                <a:cxn ang="0">
                  <a:pos x="824" y="710"/>
                </a:cxn>
                <a:cxn ang="0">
                  <a:pos x="795" y="712"/>
                </a:cxn>
                <a:cxn ang="0">
                  <a:pos x="476" y="712"/>
                </a:cxn>
                <a:cxn ang="0">
                  <a:pos x="472" y="712"/>
                </a:cxn>
                <a:cxn ang="0">
                  <a:pos x="409" y="708"/>
                </a:cxn>
                <a:cxn ang="0">
                  <a:pos x="348" y="704"/>
                </a:cxn>
                <a:cxn ang="0">
                  <a:pos x="290" y="696"/>
                </a:cxn>
                <a:cxn ang="0">
                  <a:pos x="235" y="689"/>
                </a:cxn>
                <a:cxn ang="0">
                  <a:pos x="186" y="677"/>
                </a:cxn>
                <a:cxn ang="0">
                  <a:pos x="141" y="663"/>
                </a:cxn>
                <a:cxn ang="0">
                  <a:pos x="102" y="648"/>
                </a:cxn>
                <a:cxn ang="0">
                  <a:pos x="67" y="630"/>
                </a:cxn>
                <a:cxn ang="0">
                  <a:pos x="39" y="608"/>
                </a:cxn>
                <a:cxn ang="0">
                  <a:pos x="18" y="583"/>
                </a:cxn>
                <a:cxn ang="0">
                  <a:pos x="6" y="554"/>
                </a:cxn>
                <a:cxn ang="0">
                  <a:pos x="0" y="524"/>
                </a:cxn>
                <a:cxn ang="0">
                  <a:pos x="0" y="520"/>
                </a:cxn>
                <a:cxn ang="0">
                  <a:pos x="4" y="487"/>
                </a:cxn>
                <a:cxn ang="0">
                  <a:pos x="16" y="446"/>
                </a:cxn>
                <a:cxn ang="0">
                  <a:pos x="51" y="370"/>
                </a:cxn>
                <a:cxn ang="0">
                  <a:pos x="94" y="299"/>
                </a:cxn>
                <a:cxn ang="0">
                  <a:pos x="147" y="235"/>
                </a:cxn>
                <a:cxn ang="0">
                  <a:pos x="204" y="176"/>
                </a:cxn>
                <a:cxn ang="0">
                  <a:pos x="270" y="125"/>
                </a:cxn>
                <a:cxn ang="0">
                  <a:pos x="341" y="82"/>
                </a:cxn>
                <a:cxn ang="0">
                  <a:pos x="415" y="47"/>
                </a:cxn>
                <a:cxn ang="0">
                  <a:pos x="497" y="21"/>
                </a:cxn>
                <a:cxn ang="0">
                  <a:pos x="581" y="6"/>
                </a:cxn>
                <a:cxn ang="0">
                  <a:pos x="667" y="0"/>
                </a:cxn>
                <a:cxn ang="0">
                  <a:pos x="667" y="0"/>
                </a:cxn>
                <a:cxn ang="0">
                  <a:pos x="759" y="6"/>
                </a:cxn>
                <a:cxn ang="0">
                  <a:pos x="847" y="23"/>
                </a:cxn>
                <a:cxn ang="0">
                  <a:pos x="932" y="53"/>
                </a:cxn>
                <a:cxn ang="0">
                  <a:pos x="1010" y="90"/>
                </a:cxn>
                <a:cxn ang="0">
                  <a:pos x="1082" y="137"/>
                </a:cxn>
                <a:cxn ang="0">
                  <a:pos x="1149" y="194"/>
                </a:cxn>
                <a:cxn ang="0">
                  <a:pos x="1208" y="256"/>
                </a:cxn>
                <a:cxn ang="0">
                  <a:pos x="1258" y="325"/>
                </a:cxn>
                <a:cxn ang="0">
                  <a:pos x="1301" y="401"/>
                </a:cxn>
                <a:cxn ang="0">
                  <a:pos x="1301" y="401"/>
                </a:cxn>
              </a:cxnLst>
              <a:rect l="0" t="0" r="r" b="b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>
                <a:spcBef>
                  <a:spcPct val="0"/>
                </a:spcBef>
                <a:defRPr/>
              </a:pPr>
              <a:endParaRPr lang="zh-CN" altLang="en-US" sz="1800" b="1">
                <a:solidFill>
                  <a:schemeClr val="tx1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5" name="Text Box 24"/>
          <p:cNvSpPr txBox="1">
            <a:spLocks noChangeArrowheads="1"/>
          </p:cNvSpPr>
          <p:nvPr/>
        </p:nvSpPr>
        <p:spPr bwMode="gray">
          <a:xfrm>
            <a:off x="7508999" y="4128969"/>
            <a:ext cx="777777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zh-CN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BD</a:t>
            </a:r>
          </a:p>
        </p:txBody>
      </p:sp>
      <p:sp>
        <p:nvSpPr>
          <p:cNvPr id="6" name="Text Box 24"/>
          <p:cNvSpPr txBox="1">
            <a:spLocks noChangeArrowheads="1"/>
          </p:cNvSpPr>
          <p:nvPr/>
        </p:nvSpPr>
        <p:spPr bwMode="gray">
          <a:xfrm>
            <a:off x="7215206" y="3499298"/>
            <a:ext cx="1322798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zh-CN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宋体" pitchFamily="2" charset="-122"/>
              </a:rPr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28357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8229600" cy="894257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GNSS Application – 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应用</a:t>
            </a:r>
            <a:endParaRPr lang="zh-CN" altLang="zh-CN" sz="3600" b="1" dirty="0">
              <a:solidFill>
                <a:srgbClr val="FF0000"/>
              </a:solidFill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10" y="2899478"/>
            <a:ext cx="2250758" cy="1217312"/>
          </a:xfrm>
          <a:prstGeom prst="ellipse">
            <a:avLst/>
          </a:prstGeom>
          <a:ln w="19050" cap="rnd">
            <a:solidFill>
              <a:srgbClr val="00B0F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545" y="4902223"/>
            <a:ext cx="2146837" cy="1244224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-14722" y="4233757"/>
            <a:ext cx="2929658" cy="41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defRPr sz="1600" b="1" i="1">
                <a:solidFill>
                  <a:srgbClr val="002060"/>
                </a:solidFill>
                <a:latin typeface="+mj-lt"/>
                <a:ea typeface="宋体" pitchFamily="2" charset="-122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/>
              <a:t>精密农业</a:t>
            </a:r>
            <a:endParaRPr lang="en-AU" altLang="zh-CN" sz="1800" dirty="0"/>
          </a:p>
          <a:p>
            <a:r>
              <a:rPr lang="en-AU" altLang="zh-CN" sz="1800" dirty="0"/>
              <a:t>Precision Agriculture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6444208" y="6029345"/>
            <a:ext cx="2541154" cy="41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800" b="1" i="1" dirty="0">
                <a:solidFill>
                  <a:srgbClr val="002060"/>
                </a:solidFill>
                <a:ea typeface="宋体" pitchFamily="2" charset="-122"/>
              </a:rPr>
              <a:t>测绘</a:t>
            </a:r>
            <a:endParaRPr lang="en-AU" altLang="zh-CN" sz="1800" b="1" i="1" dirty="0">
              <a:solidFill>
                <a:srgbClr val="002060"/>
              </a:solidFill>
              <a:ea typeface="宋体" pitchFamily="2" charset="-122"/>
            </a:endParaRPr>
          </a:p>
          <a:p>
            <a:r>
              <a:rPr lang="en-AU" altLang="zh-CN" sz="1800" b="1" i="1" dirty="0">
                <a:solidFill>
                  <a:srgbClr val="002060"/>
                </a:solidFill>
                <a:ea typeface="宋体" pitchFamily="2" charset="-122"/>
              </a:rPr>
              <a:t>Mapping &amp; Survey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491880" y="2204864"/>
            <a:ext cx="2448272" cy="2448272"/>
            <a:chOff x="3363748" y="2351366"/>
            <a:chExt cx="2448272" cy="2448272"/>
          </a:xfrm>
        </p:grpSpPr>
        <p:pic>
          <p:nvPicPr>
            <p:cNvPr id="1030" name="Picture 6" descr="http://www.pocketgpsworld.com/reviews/howgpsworks/gps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3748" y="2351366"/>
              <a:ext cx="2448272" cy="2448272"/>
            </a:xfrm>
            <a:prstGeom prst="ellipse">
              <a:avLst/>
            </a:prstGeom>
            <a:ln w="1905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2"/>
            <p:cNvSpPr txBox="1">
              <a:spLocks noChangeArrowheads="1"/>
            </p:cNvSpPr>
            <p:nvPr/>
          </p:nvSpPr>
          <p:spPr bwMode="auto">
            <a:xfrm>
              <a:off x="3363748" y="3240454"/>
              <a:ext cx="2448272" cy="613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>
                <a:defRPr sz="1600" b="1" i="1">
                  <a:solidFill>
                    <a:srgbClr val="002060"/>
                  </a:solidFill>
                  <a:latin typeface="+mj-lt"/>
                  <a:ea typeface="宋体" pitchFamily="2" charset="-122"/>
                  <a:cs typeface="+mj-cs"/>
                </a:defRPr>
              </a:lvl1pPr>
              <a:lvl2pPr algn="ctr">
                <a:defRPr sz="4400">
                  <a:solidFill>
                    <a:schemeClr val="tx2"/>
                  </a:solidFill>
                  <a:latin typeface="Arial" pitchFamily="34" charset="0"/>
                  <a:ea typeface="宋体" pitchFamily="2" charset="-122"/>
                </a:defRPr>
              </a:lvl2pPr>
              <a:lvl3pPr algn="ctr">
                <a:defRPr sz="4400">
                  <a:solidFill>
                    <a:schemeClr val="tx2"/>
                  </a:solidFill>
                  <a:latin typeface="Arial" pitchFamily="34" charset="0"/>
                  <a:ea typeface="宋体" pitchFamily="2" charset="-122"/>
                </a:defRPr>
              </a:lvl3pPr>
              <a:lvl4pPr algn="ctr">
                <a:defRPr sz="4400">
                  <a:solidFill>
                    <a:schemeClr val="tx2"/>
                  </a:solidFill>
                  <a:latin typeface="Arial" pitchFamily="34" charset="0"/>
                  <a:ea typeface="宋体" pitchFamily="2" charset="-122"/>
                </a:defRPr>
              </a:lvl4pPr>
              <a:lvl5pPr algn="ctr">
                <a:defRPr sz="4400">
                  <a:solidFill>
                    <a:schemeClr val="tx2"/>
                  </a:solidFill>
                  <a:latin typeface="Arial" pitchFamily="34" charset="0"/>
                  <a:ea typeface="宋体" pitchFamily="2" charset="-122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itchFamily="34" charset="0"/>
                  <a:ea typeface="宋体" pitchFamily="2" charset="-122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itchFamily="34" charset="0"/>
                  <a:ea typeface="宋体" pitchFamily="2" charset="-122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itchFamily="34" charset="0"/>
                  <a:ea typeface="宋体" pitchFamily="2" charset="-122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en-AU" altLang="zh-CN" sz="1800" dirty="0">
                  <a:solidFill>
                    <a:srgbClr val="FFFF00"/>
                  </a:solidFill>
                </a:rPr>
                <a:t>GNSS</a:t>
              </a:r>
            </a:p>
            <a:p>
              <a:r>
                <a:rPr lang="en-AU" altLang="zh-CN" sz="1800" dirty="0">
                  <a:solidFill>
                    <a:srgbClr val="FFFF00"/>
                  </a:solidFill>
                </a:rPr>
                <a:t> Applications</a:t>
              </a:r>
            </a:p>
          </p:txBody>
        </p:sp>
      </p:grpSp>
      <p:pic>
        <p:nvPicPr>
          <p:cNvPr id="1032" name="Picture 8" descr="http://www.airtrafficmanagement.net/wp-content/uploads/2012/03/ES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0728"/>
            <a:ext cx="2016224" cy="1210902"/>
          </a:xfrm>
          <a:prstGeom prst="ellipse">
            <a:avLst/>
          </a:prstGeom>
          <a:ln w="19050" cap="rnd"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1479282" y="2308061"/>
            <a:ext cx="1782198" cy="41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>
              <a:defRPr sz="1600" b="1" i="1">
                <a:solidFill>
                  <a:srgbClr val="002060"/>
                </a:solidFill>
                <a:latin typeface="+mj-lt"/>
                <a:ea typeface="宋体" pitchFamily="2" charset="-122"/>
                <a:cs typeface="+mj-cs"/>
              </a:defRPr>
            </a:lvl1pPr>
            <a:lvl2pPr algn="ctr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>
                <a:solidFill>
                  <a:schemeClr val="accent6">
                    <a:lumMod val="50000"/>
                  </a:schemeClr>
                </a:solidFill>
              </a:rPr>
              <a:t>交通管理</a:t>
            </a:r>
            <a:r>
              <a:rPr lang="en-AU" altLang="zh-CN" sz="1800" dirty="0">
                <a:solidFill>
                  <a:schemeClr val="accent6">
                    <a:lumMod val="50000"/>
                  </a:schemeClr>
                </a:solidFill>
              </a:rPr>
              <a:t>Traffic Control</a:t>
            </a:r>
          </a:p>
        </p:txBody>
      </p:sp>
      <p:pic>
        <p:nvPicPr>
          <p:cNvPr id="1034" name="Picture 10" descr="FUGAWI MilX softwa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124744"/>
            <a:ext cx="2134986" cy="1259724"/>
          </a:xfrm>
          <a:prstGeom prst="ellipse">
            <a:avLst/>
          </a:prstGeom>
          <a:ln w="19050" cap="rnd">
            <a:solidFill>
              <a:srgbClr val="7030A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6113516" y="2492896"/>
            <a:ext cx="2418924" cy="414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1800" b="1" i="1" dirty="0">
                <a:solidFill>
                  <a:srgbClr val="002060"/>
                </a:solidFill>
                <a:ea typeface="宋体" pitchFamily="2" charset="-122"/>
              </a:rPr>
              <a:t>军事导航</a:t>
            </a:r>
            <a:endParaRPr lang="en-US" altLang="zh-CN" sz="1800" b="1" i="1" dirty="0">
              <a:solidFill>
                <a:srgbClr val="002060"/>
              </a:solidFill>
              <a:ea typeface="宋体" pitchFamily="2" charset="-122"/>
            </a:endParaRPr>
          </a:p>
          <a:p>
            <a:r>
              <a:rPr lang="en-AU" altLang="zh-CN" sz="1800" b="1" i="1" dirty="0">
                <a:solidFill>
                  <a:srgbClr val="002060"/>
                </a:solidFill>
                <a:ea typeface="宋体" pitchFamily="2" charset="-122"/>
              </a:rPr>
              <a:t>Military Navigation</a:t>
            </a:r>
          </a:p>
        </p:txBody>
      </p:sp>
      <p:sp>
        <p:nvSpPr>
          <p:cNvPr id="4" name="矩形 3"/>
          <p:cNvSpPr/>
          <p:nvPr/>
        </p:nvSpPr>
        <p:spPr>
          <a:xfrm>
            <a:off x="363466" y="5990176"/>
            <a:ext cx="268446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i="1" dirty="0">
                <a:solidFill>
                  <a:srgbClr val="002060"/>
                </a:solidFill>
                <a:latin typeface="+mj-lt"/>
                <a:ea typeface="宋体" pitchFamily="2" charset="-122"/>
                <a:cs typeface="+mj-cs"/>
              </a:rPr>
              <a:t>个人导航</a:t>
            </a:r>
            <a:endParaRPr lang="en-US" altLang="zh-CN" sz="1800" b="1" i="1" dirty="0">
              <a:solidFill>
                <a:srgbClr val="002060"/>
              </a:solidFill>
              <a:latin typeface="+mj-lt"/>
              <a:ea typeface="宋体" pitchFamily="2" charset="-122"/>
              <a:cs typeface="+mj-cs"/>
            </a:endParaRPr>
          </a:p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+mj-lt"/>
                <a:ea typeface="宋体" pitchFamily="2" charset="-122"/>
                <a:cs typeface="+mj-cs"/>
              </a:rPr>
              <a:t>Personal navigation </a:t>
            </a:r>
            <a:endParaRPr lang="zh-CN" altLang="en-US" sz="1800" b="1" i="1" dirty="0">
              <a:solidFill>
                <a:srgbClr val="002060"/>
              </a:solidFill>
              <a:latin typeface="+mj-lt"/>
              <a:ea typeface="宋体" pitchFamily="2" charset="-122"/>
              <a:cs typeface="+mj-cs"/>
            </a:endParaRPr>
          </a:p>
        </p:txBody>
      </p:sp>
      <p:pic>
        <p:nvPicPr>
          <p:cNvPr id="1036" name="Picture 12" descr="http://t3.gstatic.com/images?q=tbn:ANd9GcQ-uK-YixyQflEClhRCueoiMaKPdg3T5e97lVegCDmynzT6k8uH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02" y="4938162"/>
            <a:ext cx="2133730" cy="1240570"/>
          </a:xfrm>
          <a:prstGeom prst="ellipse">
            <a:avLst/>
          </a:prstGeom>
          <a:ln w="19050" cap="rnd">
            <a:solidFill>
              <a:srgbClr val="0EB212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7034490" y="4472831"/>
            <a:ext cx="16277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800" b="1" i="1" dirty="0">
                <a:solidFill>
                  <a:srgbClr val="002060"/>
                </a:solidFill>
                <a:latin typeface="+mj-lt"/>
                <a:ea typeface="宋体" pitchFamily="2" charset="-122"/>
                <a:cs typeface="+mj-cs"/>
              </a:rPr>
              <a:t>时间服务</a:t>
            </a:r>
            <a:endParaRPr lang="en-US" altLang="zh-CN" sz="1800" b="1" i="1" dirty="0">
              <a:solidFill>
                <a:srgbClr val="002060"/>
              </a:solidFill>
              <a:latin typeface="+mj-lt"/>
              <a:ea typeface="宋体" pitchFamily="2" charset="-122"/>
              <a:cs typeface="+mj-cs"/>
            </a:endParaRPr>
          </a:p>
          <a:p>
            <a:pPr algn="ctr"/>
            <a:r>
              <a:rPr lang="en-US" altLang="zh-CN" sz="1800" b="1" i="1" dirty="0">
                <a:solidFill>
                  <a:srgbClr val="002060"/>
                </a:solidFill>
                <a:latin typeface="+mj-lt"/>
                <a:ea typeface="宋体" pitchFamily="2" charset="-122"/>
                <a:cs typeface="+mj-cs"/>
              </a:rPr>
              <a:t>Time Service</a:t>
            </a:r>
            <a:endParaRPr lang="zh-CN" altLang="en-US" sz="1800" b="1" i="1" dirty="0">
              <a:solidFill>
                <a:srgbClr val="002060"/>
              </a:solidFill>
              <a:latin typeface="+mj-lt"/>
              <a:ea typeface="宋体" pitchFamily="2" charset="-122"/>
              <a:cs typeface="+mj-cs"/>
            </a:endParaRPr>
          </a:p>
        </p:txBody>
      </p:sp>
      <p:pic>
        <p:nvPicPr>
          <p:cNvPr id="1038" name="Picture 14" descr="http://t0.gstatic.com/images?q=tbn:ANd9GcRT_Jl64sfrsDQQ4_0XF_otmAnQTW-e6R5ETMqHVg1LIZYm2sQ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043586"/>
            <a:ext cx="2088232" cy="1264093"/>
          </a:xfrm>
          <a:prstGeom prst="ellipse">
            <a:avLst/>
          </a:prstGeom>
          <a:ln w="19050" cap="rnd">
            <a:solidFill>
              <a:srgbClr val="FFDB63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虚尾箭头 16"/>
          <p:cNvSpPr/>
          <p:nvPr/>
        </p:nvSpPr>
        <p:spPr>
          <a:xfrm rot="10043416">
            <a:off x="2611851" y="3255228"/>
            <a:ext cx="706607" cy="347466"/>
          </a:xfrm>
          <a:prstGeom prst="stripedRightArrow">
            <a:avLst>
              <a:gd name="adj1" fmla="val 36504"/>
              <a:gd name="adj2" fmla="val 50000"/>
            </a:avLst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虚尾箭头 30"/>
          <p:cNvSpPr/>
          <p:nvPr/>
        </p:nvSpPr>
        <p:spPr>
          <a:xfrm rot="7260939">
            <a:off x="3672484" y="4519465"/>
            <a:ext cx="560645" cy="347466"/>
          </a:xfrm>
          <a:prstGeom prst="stripedRightArrow">
            <a:avLst>
              <a:gd name="adj1" fmla="val 36504"/>
              <a:gd name="adj2" fmla="val 50000"/>
            </a:avLst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虚尾箭头 31"/>
          <p:cNvSpPr/>
          <p:nvPr/>
        </p:nvSpPr>
        <p:spPr>
          <a:xfrm rot="903821">
            <a:off x="5992621" y="3226820"/>
            <a:ext cx="706607" cy="347466"/>
          </a:xfrm>
          <a:prstGeom prst="stripedRightArrow">
            <a:avLst>
              <a:gd name="adj1" fmla="val 36504"/>
              <a:gd name="adj2" fmla="val 50000"/>
            </a:avLst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虚尾箭头 32"/>
          <p:cNvSpPr/>
          <p:nvPr/>
        </p:nvSpPr>
        <p:spPr>
          <a:xfrm rot="3519173">
            <a:off x="5334076" y="4506816"/>
            <a:ext cx="560645" cy="347466"/>
          </a:xfrm>
          <a:prstGeom prst="stripedRightArrow">
            <a:avLst>
              <a:gd name="adj1" fmla="val 36504"/>
              <a:gd name="adj2" fmla="val 50000"/>
            </a:avLst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虚尾箭头 33"/>
          <p:cNvSpPr/>
          <p:nvPr/>
        </p:nvSpPr>
        <p:spPr>
          <a:xfrm rot="19106440">
            <a:off x="5586530" y="2119704"/>
            <a:ext cx="560645" cy="347466"/>
          </a:xfrm>
          <a:prstGeom prst="stripedRightArrow">
            <a:avLst>
              <a:gd name="adj1" fmla="val 36504"/>
              <a:gd name="adj2" fmla="val 50000"/>
            </a:avLst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虚尾箭头 34"/>
          <p:cNvSpPr/>
          <p:nvPr/>
        </p:nvSpPr>
        <p:spPr>
          <a:xfrm rot="13463855">
            <a:off x="3393773" y="2070915"/>
            <a:ext cx="560645" cy="347466"/>
          </a:xfrm>
          <a:prstGeom prst="stripedRightArrow">
            <a:avLst>
              <a:gd name="adj1" fmla="val 36504"/>
              <a:gd name="adj2" fmla="val 50000"/>
            </a:avLst>
          </a:prstGeom>
          <a:solidFill>
            <a:srgbClr val="92D050"/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349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2" name="Group 33"/>
          <p:cNvGrpSpPr>
            <a:grpSpLocks/>
          </p:cNvGrpSpPr>
          <p:nvPr/>
        </p:nvGrpSpPr>
        <p:grpSpPr bwMode="auto">
          <a:xfrm>
            <a:off x="335854" y="1518444"/>
            <a:ext cx="8441514" cy="4950236"/>
            <a:chOff x="883" y="1152"/>
            <a:chExt cx="3956" cy="2454"/>
          </a:xfrm>
        </p:grpSpPr>
        <p:sp>
          <p:nvSpPr>
            <p:cNvPr id="1283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284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285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286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287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288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accent2">
                <a:lumMod val="60000"/>
                <a:lumOff val="40000"/>
                <a:alpha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289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290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1044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2000" b="1" dirty="0">
                  <a:solidFill>
                    <a:srgbClr val="000066"/>
                  </a:solidFill>
                  <a:ea typeface="黑体" pitchFamily="49" charset="-122"/>
                  <a:cs typeface="Times New Roman" panose="02020603050405020304" pitchFamily="18" charset="0"/>
                </a:rPr>
                <a:t>Navigation System</a:t>
              </a:r>
            </a:p>
            <a:p>
              <a:pPr algn="ctr" eaLnBrk="0" hangingPunct="0"/>
              <a:r>
                <a:rPr lang="zh-CN" altLang="en-US" sz="2000" b="1" dirty="0">
                  <a:solidFill>
                    <a:srgbClr val="7030A0"/>
                  </a:solidFill>
                  <a:latin typeface="黑体" pitchFamily="49" charset="-122"/>
                  <a:ea typeface="黑体" pitchFamily="49" charset="-122"/>
                </a:rPr>
                <a:t>导航系统</a:t>
              </a:r>
              <a:endParaRPr lang="en-US" altLang="zh-CN" sz="2000" b="1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91" name="Text Box 11"/>
            <p:cNvSpPr txBox="1">
              <a:spLocks noChangeArrowheads="1"/>
            </p:cNvSpPr>
            <p:nvPr/>
          </p:nvSpPr>
          <p:spPr bwMode="auto">
            <a:xfrm>
              <a:off x="1639" y="1152"/>
              <a:ext cx="399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CN" sz="2000" b="1" dirty="0">
                  <a:solidFill>
                    <a:srgbClr val="000066"/>
                  </a:solidFill>
                  <a:latin typeface="Arial" pitchFamily="34" charset="0"/>
                  <a:ea typeface="宋体" pitchFamily="2" charset="-122"/>
                </a:rPr>
                <a:t>PVTA</a:t>
              </a:r>
            </a:p>
          </p:txBody>
        </p:sp>
        <p:sp>
          <p:nvSpPr>
            <p:cNvPr id="1292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765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>
                  <a:solidFill>
                    <a:srgbClr val="000066"/>
                  </a:solidFill>
                  <a:ea typeface="黑体" pitchFamily="49" charset="-122"/>
                  <a:cs typeface="Times New Roman" panose="02020603050405020304" pitchFamily="18" charset="0"/>
                </a:rPr>
                <a:t>Environment</a:t>
              </a:r>
            </a:p>
            <a:p>
              <a:pPr algn="ctr" eaLnBrk="0" hangingPunct="0"/>
              <a:r>
                <a:rPr lang="zh-CN" altLang="en-US" sz="2000" b="1" dirty="0">
                  <a:solidFill>
                    <a:srgbClr val="7030A0"/>
                  </a:solidFill>
                  <a:latin typeface="黑体" pitchFamily="49" charset="-122"/>
                  <a:ea typeface="黑体" pitchFamily="49" charset="-122"/>
                </a:rPr>
                <a:t>环  境</a:t>
              </a:r>
              <a:endParaRPr lang="en-US" altLang="zh-CN" sz="20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93" name="Text Box 13"/>
            <p:cNvSpPr txBox="1">
              <a:spLocks noChangeArrowheads="1"/>
            </p:cNvSpPr>
            <p:nvPr/>
          </p:nvSpPr>
          <p:spPr bwMode="auto">
            <a:xfrm>
              <a:off x="3480" y="3255"/>
              <a:ext cx="1250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 err="1">
                  <a:solidFill>
                    <a:srgbClr val="000066"/>
                  </a:solidFill>
                  <a:ea typeface="黑体" pitchFamily="49" charset="-122"/>
                  <a:cs typeface="Times New Roman" panose="02020603050405020304" pitchFamily="18" charset="0"/>
                </a:rPr>
                <a:t>Spacetemporal</a:t>
              </a:r>
              <a:r>
                <a:rPr lang="en-US" altLang="zh-CN" sz="2000" b="1" dirty="0">
                  <a:solidFill>
                    <a:srgbClr val="000066"/>
                  </a:solidFill>
                  <a:ea typeface="黑体" pitchFamily="49" charset="-122"/>
                  <a:cs typeface="Times New Roman" panose="02020603050405020304" pitchFamily="18" charset="0"/>
                </a:rPr>
                <a:t> System</a:t>
              </a:r>
            </a:p>
            <a:p>
              <a:pPr algn="ctr" eaLnBrk="0" hangingPunct="0"/>
              <a:r>
                <a:rPr lang="zh-CN" altLang="en-US" sz="2000" b="1" dirty="0">
                  <a:solidFill>
                    <a:srgbClr val="7030A0"/>
                  </a:solidFill>
                  <a:latin typeface="黑体" pitchFamily="49" charset="-122"/>
                  <a:ea typeface="黑体" pitchFamily="49" charset="-122"/>
                </a:rPr>
                <a:t>空时系统</a:t>
              </a:r>
              <a:endParaRPr lang="en-US" altLang="zh-CN" sz="20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94" name="Text Box 14"/>
            <p:cNvSpPr txBox="1">
              <a:spLocks noChangeArrowheads="1"/>
            </p:cNvSpPr>
            <p:nvPr/>
          </p:nvSpPr>
          <p:spPr bwMode="auto">
            <a:xfrm>
              <a:off x="966" y="2276"/>
              <a:ext cx="480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>
                  <a:solidFill>
                    <a:srgbClr val="000066"/>
                  </a:solidFill>
                  <a:ea typeface="黑体" pitchFamily="49" charset="-122"/>
                  <a:cs typeface="Times New Roman" panose="02020603050405020304" pitchFamily="18" charset="0"/>
                </a:rPr>
                <a:t>Carrier</a:t>
              </a:r>
            </a:p>
            <a:p>
              <a:pPr algn="ctr" eaLnBrk="0" hangingPunct="0"/>
              <a:r>
                <a:rPr lang="zh-CN" altLang="en-US" sz="2000" b="1" dirty="0">
                  <a:solidFill>
                    <a:srgbClr val="7030A0"/>
                  </a:solidFill>
                  <a:latin typeface="黑体" pitchFamily="49" charset="-122"/>
                  <a:ea typeface="黑体" pitchFamily="49" charset="-122"/>
                </a:rPr>
                <a:t>载  体</a:t>
              </a:r>
              <a:endParaRPr lang="en-US" altLang="zh-CN" sz="20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95" name="Text Box 15"/>
            <p:cNvSpPr txBox="1">
              <a:spLocks noChangeArrowheads="1"/>
            </p:cNvSpPr>
            <p:nvPr/>
          </p:nvSpPr>
          <p:spPr bwMode="auto">
            <a:xfrm>
              <a:off x="883" y="3232"/>
              <a:ext cx="977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000" b="1" dirty="0">
                  <a:solidFill>
                    <a:srgbClr val="000066"/>
                  </a:solidFill>
                  <a:ea typeface="黑体" pitchFamily="49" charset="-122"/>
                  <a:cs typeface="Times New Roman" panose="02020603050405020304" pitchFamily="18" charset="0"/>
                </a:rPr>
                <a:t>Application Field</a:t>
              </a:r>
            </a:p>
            <a:p>
              <a:pPr algn="ctr" eaLnBrk="0" hangingPunct="0"/>
              <a:r>
                <a:rPr lang="zh-CN" altLang="en-US" sz="2000" b="1" dirty="0">
                  <a:solidFill>
                    <a:srgbClr val="7030A0"/>
                  </a:solidFill>
                  <a:latin typeface="黑体" pitchFamily="49" charset="-122"/>
                  <a:ea typeface="黑体" pitchFamily="49" charset="-122"/>
                </a:rPr>
                <a:t>应用领域</a:t>
              </a:r>
              <a:endParaRPr lang="en-US" altLang="zh-CN" sz="2000" b="1" dirty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1296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C00000"/>
                  </a:solidFill>
                  <a:latin typeface="华文仿宋" pitchFamily="2" charset="-122"/>
                  <a:ea typeface="华文仿宋" pitchFamily="2" charset="-122"/>
                </a:rPr>
                <a:t>3</a:t>
              </a:r>
              <a:endParaRPr lang="zh-CN" alt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endParaRPr>
            </a:p>
          </p:txBody>
        </p:sp>
        <p:sp>
          <p:nvSpPr>
            <p:cNvPr id="1297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C00000"/>
                  </a:solidFill>
                  <a:latin typeface="华文仿宋" pitchFamily="2" charset="-122"/>
                  <a:ea typeface="华文仿宋" pitchFamily="2" charset="-122"/>
                </a:rPr>
                <a:t>1</a:t>
              </a:r>
              <a:endParaRPr lang="zh-CN" altLang="en-US" sz="18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endParaRPr>
            </a:p>
          </p:txBody>
        </p:sp>
        <p:sp>
          <p:nvSpPr>
            <p:cNvPr id="1298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C00000"/>
                  </a:solidFill>
                  <a:latin typeface="华文仿宋" pitchFamily="2" charset="-122"/>
                  <a:ea typeface="华文仿宋" pitchFamily="2" charset="-122"/>
                </a:rPr>
                <a:t>2</a:t>
              </a:r>
              <a:endParaRPr lang="zh-CN" alt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endParaRPr>
            </a:p>
          </p:txBody>
        </p:sp>
        <p:sp>
          <p:nvSpPr>
            <p:cNvPr id="1299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C00000"/>
                  </a:solidFill>
                  <a:latin typeface="华文仿宋" pitchFamily="2" charset="-122"/>
                  <a:ea typeface="华文仿宋" pitchFamily="2" charset="-122"/>
                </a:rPr>
                <a:t>5</a:t>
              </a:r>
              <a:endParaRPr lang="zh-CN" alt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endParaRPr>
            </a:p>
          </p:txBody>
        </p:sp>
        <p:sp>
          <p:nvSpPr>
            <p:cNvPr id="1300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C00000"/>
                  </a:solidFill>
                  <a:latin typeface="华文仿宋" pitchFamily="2" charset="-122"/>
                  <a:ea typeface="华文仿宋" pitchFamily="2" charset="-122"/>
                </a:rPr>
                <a:t>6</a:t>
              </a:r>
              <a:endParaRPr lang="zh-CN" alt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endParaRPr>
            </a:p>
          </p:txBody>
        </p:sp>
        <p:sp>
          <p:nvSpPr>
            <p:cNvPr id="1301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altLang="zh-CN" sz="20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solidFill>
                    <a:srgbClr val="C00000"/>
                  </a:solidFill>
                  <a:latin typeface="华文仿宋" pitchFamily="2" charset="-122"/>
                  <a:ea typeface="华文仿宋" pitchFamily="2" charset="-122"/>
                </a:rPr>
                <a:t>4</a:t>
              </a:r>
              <a:endParaRPr lang="zh-CN" alt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latin typeface="华文仿宋" pitchFamily="2" charset="-122"/>
                <a:ea typeface="华文仿宋" pitchFamily="2" charset="-122"/>
              </a:endParaRPr>
            </a:p>
          </p:txBody>
        </p:sp>
        <p:sp>
          <p:nvSpPr>
            <p:cNvPr id="1302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303" name="Oval 23"/>
            <p:cNvSpPr>
              <a:spLocks noChangeArrowheads="1"/>
            </p:cNvSpPr>
            <p:nvPr/>
          </p:nvSpPr>
          <p:spPr bwMode="gray">
            <a:xfrm>
              <a:off x="2236" y="1816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304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305" name="Oval 25"/>
            <p:cNvSpPr>
              <a:spLocks noChangeArrowheads="1"/>
            </p:cNvSpPr>
            <p:nvPr/>
          </p:nvSpPr>
          <p:spPr bwMode="gray">
            <a:xfrm>
              <a:off x="2301" y="1888"/>
              <a:ext cx="935" cy="97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sp>
          <p:nvSpPr>
            <p:cNvPr id="1306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 sz="1800">
                <a:solidFill>
                  <a:srgbClr val="000066"/>
                </a:solidFill>
                <a:latin typeface="Arial" pitchFamily="34" charset="0"/>
              </a:endParaRPr>
            </a:p>
          </p:txBody>
        </p:sp>
        <p:grpSp>
          <p:nvGrpSpPr>
            <p:cNvPr id="1307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1309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66"/>
                  </a:solidFill>
                  <a:latin typeface="Arial" pitchFamily="34" charset="0"/>
                </a:endParaRPr>
              </a:p>
            </p:txBody>
          </p:sp>
          <p:sp>
            <p:nvSpPr>
              <p:cNvPr id="1310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66"/>
                  </a:solidFill>
                  <a:latin typeface="Arial" pitchFamily="34" charset="0"/>
                </a:endParaRPr>
              </a:p>
            </p:txBody>
          </p:sp>
          <p:sp>
            <p:nvSpPr>
              <p:cNvPr id="1311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000066"/>
                  </a:solidFill>
                  <a:latin typeface="Arial" pitchFamily="34" charset="0"/>
                </a:endParaRPr>
              </a:p>
            </p:txBody>
          </p:sp>
          <p:sp>
            <p:nvSpPr>
              <p:cNvPr id="1312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 sz="180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1308" name="Text Box 32"/>
            <p:cNvSpPr txBox="1">
              <a:spLocks noChangeArrowheads="1"/>
            </p:cNvSpPr>
            <p:nvPr/>
          </p:nvSpPr>
          <p:spPr bwMode="gray">
            <a:xfrm>
              <a:off x="2543" y="2096"/>
              <a:ext cx="473" cy="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基本</a:t>
              </a:r>
              <a:endPara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  <a:p>
              <a:pPr algn="ctr" eaLnBrk="0" hangingPunct="0"/>
              <a:r>
                <a:rPr lang="zh-CN" altLang="en-US" sz="3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49" charset="-122"/>
                  <a:ea typeface="黑体" pitchFamily="49" charset="-122"/>
                </a:rPr>
                <a:t>要素</a:t>
              </a:r>
              <a:endPara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35" name="Rectangle 899"/>
          <p:cNvSpPr>
            <a:spLocks noGrp="1" noChangeArrowheads="1"/>
          </p:cNvSpPr>
          <p:nvPr>
            <p:ph type="title"/>
          </p:nvPr>
        </p:nvSpPr>
        <p:spPr>
          <a:xfrm>
            <a:off x="928662" y="285728"/>
            <a:ext cx="7929618" cy="69269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28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en-US" altLang="zh-CN" sz="28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Elements – </a:t>
            </a:r>
            <a:r>
              <a:rPr lang="zh-CN" altLang="en-US" sz="28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基本要素</a:t>
            </a:r>
            <a:endParaRPr lang="zh-CN" altLang="en-US" sz="2800" b="1" kern="1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6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http://www.dreamstime.com/velocity-device-thumb144331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537241"/>
            <a:ext cx="247105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400314"/>
            <a:ext cx="3323065" cy="203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4918" y="1671672"/>
            <a:ext cx="71287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PVTA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位置：经度、纬度、高度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Position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Longitude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Latitude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Altitude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速度：水平速度、径向速度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Velocity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Horizontal Velocity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Radial Velocity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姿态：航向角、俯仰角、横滚角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Attitude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Yaw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Pitch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Roll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时间：</a:t>
            </a:r>
            <a:r>
              <a:rPr lang="en-US" altLang="zh-CN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GPS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时、原子时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   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Time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GPS Time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Atomic Time</a:t>
            </a:r>
            <a:endParaRPr lang="zh-CN" altLang="en-US" sz="2000" dirty="0">
              <a:solidFill>
                <a:srgbClr val="7030A0"/>
              </a:solidFill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899"/>
          <p:cNvSpPr>
            <a:spLocks noGrp="1" noChangeArrowheads="1"/>
          </p:cNvSpPr>
          <p:nvPr>
            <p:ph type="title"/>
          </p:nvPr>
        </p:nvSpPr>
        <p:spPr>
          <a:xfrm>
            <a:off x="928662" y="285728"/>
            <a:ext cx="7929618" cy="69269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Elements – </a:t>
            </a:r>
            <a:r>
              <a:rPr lang="zh-CN" altLang="en-US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基本要素</a:t>
            </a:r>
            <a:endParaRPr lang="zh-CN" altLang="en-US" sz="3200" b="1" kern="1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02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5576" y="1360196"/>
            <a:ext cx="67124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）</a:t>
            </a:r>
            <a:r>
              <a:rPr lang="en-US" altLang="zh-CN" b="1" dirty="0">
                <a:ea typeface="黑体" pitchFamily="49" charset="-122"/>
                <a:cs typeface="Times New Roman" panose="02020603050405020304" pitchFamily="18" charset="0"/>
              </a:rPr>
              <a:t>Navigation system </a:t>
            </a:r>
            <a:r>
              <a:rPr lang="en-US" altLang="zh-CN" b="1" dirty="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b="1" dirty="0">
                <a:latin typeface="黑体" pitchFamily="49" charset="-122"/>
                <a:ea typeface="黑体" pitchFamily="49" charset="-122"/>
              </a:rPr>
              <a:t>导航系统</a:t>
            </a:r>
            <a:endParaRPr lang="en-US" altLang="zh-CN" b="1" dirty="0"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Radio navigation system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无线电导航系统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Inertial navigation system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惯性导航系统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Celestial navigation system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天文导航系统</a:t>
            </a:r>
            <a:endParaRPr lang="en-US" altLang="zh-CN" sz="20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Terrain matching-navigation system</a:t>
            </a:r>
            <a:r>
              <a:rPr lang="zh-CN" altLang="en-US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ea typeface="黑体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地形匹配导航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图片 12" descr="20070926095847819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157113"/>
            <a:ext cx="2736304" cy="2064845"/>
          </a:xfrm>
          <a:prstGeom prst="roundRect">
            <a:avLst>
              <a:gd name="adj" fmla="val 1209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09536"/>
            <a:ext cx="2769177" cy="2027776"/>
          </a:xfrm>
          <a:prstGeom prst="roundRect">
            <a:avLst>
              <a:gd name="adj" fmla="val 140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" y="4157113"/>
            <a:ext cx="2637482" cy="210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99"/>
          <p:cNvSpPr>
            <a:spLocks noGrp="1" noChangeArrowheads="1"/>
          </p:cNvSpPr>
          <p:nvPr>
            <p:ph type="title"/>
          </p:nvPr>
        </p:nvSpPr>
        <p:spPr>
          <a:xfrm>
            <a:off x="928662" y="285728"/>
            <a:ext cx="7929618" cy="69269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 </a:t>
            </a:r>
            <a:r>
              <a:rPr lang="en-US" altLang="zh-CN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Elements – </a:t>
            </a:r>
            <a:r>
              <a:rPr lang="zh-CN" altLang="en-US" sz="3200" b="1" kern="12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基本要素</a:t>
            </a:r>
            <a:endParaRPr lang="zh-CN" altLang="en-US" sz="3200" b="1" kern="1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0815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9|5.1"/>
</p:tagLst>
</file>

<file path=ppt/theme/theme1.xml><?xml version="1.0" encoding="utf-8"?>
<a:theme xmlns:a="http://schemas.openxmlformats.org/drawingml/2006/main" name="458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458</Template>
  <TotalTime>4759</TotalTime>
  <Words>744</Words>
  <Application>Microsoft Office PowerPoint</Application>
  <PresentationFormat>全屏显示(4:3)</PresentationFormat>
  <Paragraphs>126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黑体</vt:lpstr>
      <vt:lpstr>华文仿宋</vt:lpstr>
      <vt:lpstr>华文楷体</vt:lpstr>
      <vt:lpstr>楷体</vt:lpstr>
      <vt:lpstr>宋体</vt:lpstr>
      <vt:lpstr>Arial</vt:lpstr>
      <vt:lpstr>Arial Black</vt:lpstr>
      <vt:lpstr>Calibri</vt:lpstr>
      <vt:lpstr>Times New Roman</vt:lpstr>
      <vt:lpstr>Wingdings</vt:lpstr>
      <vt:lpstr>458</vt:lpstr>
      <vt:lpstr>自定义设计方案</vt:lpstr>
      <vt:lpstr>1_自定义设计方案</vt:lpstr>
      <vt:lpstr>PowerPoint 演示文稿</vt:lpstr>
      <vt:lpstr>Navigation Principal - 导 航 概 念</vt:lpstr>
      <vt:lpstr>GNSS: Global Navigation Satellite System - 卫星导航</vt:lpstr>
      <vt:lpstr>GNSS System Advantages - 卫星导航优势</vt:lpstr>
      <vt:lpstr>PowerPoint 演示文稿</vt:lpstr>
      <vt:lpstr>GNSS Application – 应用</vt:lpstr>
      <vt:lpstr>1. Key Elements – 基本要素</vt:lpstr>
      <vt:lpstr>1. Key Elements – 基本要素</vt:lpstr>
      <vt:lpstr>1. Key Elements – 基本要素</vt:lpstr>
      <vt:lpstr>1. Key Elements – 基本要素</vt:lpstr>
      <vt:lpstr>PowerPoint 演示文稿</vt:lpstr>
      <vt:lpstr>PowerPoint 演示文稿</vt:lpstr>
      <vt:lpstr>1. Key Elements – 基本要素</vt:lpstr>
      <vt:lpstr>1. Key Elements – 基本要素</vt:lpstr>
      <vt:lpstr>1. Key Elements – 基本要素</vt:lpstr>
      <vt:lpstr>PowerPoint 演示文稿</vt:lpstr>
      <vt:lpstr>PowerPoint 演示文稿</vt:lpstr>
      <vt:lpstr>PowerPoint 演示文稿</vt:lpstr>
      <vt:lpstr>PowerPoint 演示文稿</vt:lpstr>
      <vt:lpstr>(6)Integrated Navigation System -组合导航系统</vt:lpstr>
      <vt:lpstr>(5)Integrated Navigation System -组合导航系统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Navigation</dc:title>
  <dc:creator>QHL</dc:creator>
  <cp:keywords>exciting online presentation communicate impactful exchange information broadcast collaborate on-screen projector white</cp:keywords>
  <dc:description>Use this template for presentations based on technology.</dc:description>
  <cp:lastModifiedBy>lionna789</cp:lastModifiedBy>
  <cp:revision>397</cp:revision>
  <dcterms:created xsi:type="dcterms:W3CDTF">2012-03-08T08:14:49Z</dcterms:created>
  <dcterms:modified xsi:type="dcterms:W3CDTF">2021-09-22T11:17:59Z</dcterms:modified>
  <cp:category>Technology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">
    <vt:lpwstr>Satellite in the sky</vt:lpwstr>
  </property>
  <property fmtid="{D5CDD505-2E9C-101B-9397-08002B2CF9AE}" pid="3" name="Style">
    <vt:lpwstr>S</vt:lpwstr>
  </property>
  <property fmtid="{D5CDD505-2E9C-101B-9397-08002B2CF9AE}" pid="4" name="Folder">
    <vt:lpwstr>Technology</vt:lpwstr>
  </property>
  <property fmtid="{D5CDD505-2E9C-101B-9397-08002B2CF9AE}" pid="5" name="Attribution">
    <vt:lpwstr>Copyright © 2005 KMT Software, Inc. Images licensed from Hemera Technologies, Inc. © 2005. All Rights Reserved</vt:lpwstr>
  </property>
</Properties>
</file>